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324785-51C0-4EC0-BDA1-002350330CA3}" type="doc">
      <dgm:prSet loTypeId="urn:microsoft.com/office/officeart/2005/8/layout/hierarchy4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2990F1C-42F6-4F3A-A61C-4436594288B1}">
      <dgm:prSet phldrT="[Texto]"/>
      <dgm:spPr/>
      <dgm:t>
        <a:bodyPr/>
        <a:lstStyle/>
        <a:p>
          <a:r>
            <a:rPr lang="pt-BR" dirty="0" smtClean="0"/>
            <a:t>Patrocinador</a:t>
          </a:r>
          <a:endParaRPr lang="pt-BR" dirty="0"/>
        </a:p>
      </dgm:t>
    </dgm:pt>
    <dgm:pt modelId="{AF255414-E2FD-4763-A2E8-05263FE3274F}" type="parTrans" cxnId="{2BC0C587-EDA1-4D9B-9CC0-B955E376D846}">
      <dgm:prSet/>
      <dgm:spPr/>
      <dgm:t>
        <a:bodyPr/>
        <a:lstStyle/>
        <a:p>
          <a:endParaRPr lang="pt-BR"/>
        </a:p>
      </dgm:t>
    </dgm:pt>
    <dgm:pt modelId="{ACFE1F23-D3B8-46D7-BB47-9A065CDFB40E}" type="sibTrans" cxnId="{2BC0C587-EDA1-4D9B-9CC0-B955E376D846}">
      <dgm:prSet/>
      <dgm:spPr/>
      <dgm:t>
        <a:bodyPr/>
        <a:lstStyle/>
        <a:p>
          <a:endParaRPr lang="pt-BR"/>
        </a:p>
      </dgm:t>
    </dgm:pt>
    <dgm:pt modelId="{A7203DDE-34BB-4696-B57B-12977E1EB306}">
      <dgm:prSet phldrT="[Texto]"/>
      <dgm:spPr/>
      <dgm:t>
        <a:bodyPr/>
        <a:lstStyle/>
        <a:p>
          <a:r>
            <a:rPr lang="pt-BR" dirty="0" smtClean="0"/>
            <a:t>Produto</a:t>
          </a:r>
          <a:endParaRPr lang="pt-BR" dirty="0"/>
        </a:p>
      </dgm:t>
    </dgm:pt>
    <dgm:pt modelId="{7F691B2E-B6BE-433C-B9C2-C292DF1D9383}" type="parTrans" cxnId="{D305DA3F-4980-4432-AEF3-C1B2CEE67C81}">
      <dgm:prSet/>
      <dgm:spPr/>
      <dgm:t>
        <a:bodyPr/>
        <a:lstStyle/>
        <a:p>
          <a:endParaRPr lang="pt-BR"/>
        </a:p>
      </dgm:t>
    </dgm:pt>
    <dgm:pt modelId="{288ECA34-721B-44C8-911A-3C9FA11B214F}" type="sibTrans" cxnId="{D305DA3F-4980-4432-AEF3-C1B2CEE67C81}">
      <dgm:prSet/>
      <dgm:spPr/>
      <dgm:t>
        <a:bodyPr/>
        <a:lstStyle/>
        <a:p>
          <a:endParaRPr lang="pt-BR"/>
        </a:p>
      </dgm:t>
    </dgm:pt>
    <dgm:pt modelId="{387418D0-FA93-4680-A2B7-7916C4200F55}">
      <dgm:prSet phldrT="[Texto]"/>
      <dgm:spPr/>
      <dgm:t>
        <a:bodyPr/>
        <a:lstStyle/>
        <a:p>
          <a:r>
            <a:rPr lang="pt-BR" dirty="0" smtClean="0"/>
            <a:t>Tecnologia</a:t>
          </a:r>
          <a:endParaRPr lang="pt-BR" dirty="0"/>
        </a:p>
      </dgm:t>
    </dgm:pt>
    <dgm:pt modelId="{E628D5EF-B0B4-45B8-8B28-5CFE853C0A7F}" type="parTrans" cxnId="{05A25E9E-90F6-4D86-83B2-4C7FAAB05FC1}">
      <dgm:prSet/>
      <dgm:spPr/>
      <dgm:t>
        <a:bodyPr/>
        <a:lstStyle/>
        <a:p>
          <a:endParaRPr lang="pt-BR"/>
        </a:p>
      </dgm:t>
    </dgm:pt>
    <dgm:pt modelId="{FB68423D-FE18-4E23-BB16-A631AED05DB7}" type="sibTrans" cxnId="{05A25E9E-90F6-4D86-83B2-4C7FAAB05FC1}">
      <dgm:prSet/>
      <dgm:spPr/>
      <dgm:t>
        <a:bodyPr/>
        <a:lstStyle/>
        <a:p>
          <a:endParaRPr lang="pt-BR"/>
        </a:p>
      </dgm:t>
    </dgm:pt>
    <dgm:pt modelId="{24702996-ABD6-437E-9FCB-5265EC9A6326}">
      <dgm:prSet phldrT="[Texto]"/>
      <dgm:spPr/>
      <dgm:t>
        <a:bodyPr/>
        <a:lstStyle/>
        <a:p>
          <a:r>
            <a:rPr lang="pt-BR" dirty="0" smtClean="0"/>
            <a:t>Administrativo</a:t>
          </a:r>
          <a:endParaRPr lang="pt-BR" dirty="0"/>
        </a:p>
      </dgm:t>
    </dgm:pt>
    <dgm:pt modelId="{90ABBE16-C3C3-474B-AFAE-658F2C759E54}" type="parTrans" cxnId="{4FE55C20-FEB0-4F93-B588-01D01BAA39D5}">
      <dgm:prSet/>
      <dgm:spPr/>
      <dgm:t>
        <a:bodyPr/>
        <a:lstStyle/>
        <a:p>
          <a:endParaRPr lang="pt-BR"/>
        </a:p>
      </dgm:t>
    </dgm:pt>
    <dgm:pt modelId="{A1ADCAF6-BC5B-4824-8042-5BFD63E3FB7A}" type="sibTrans" cxnId="{4FE55C20-FEB0-4F93-B588-01D01BAA39D5}">
      <dgm:prSet/>
      <dgm:spPr/>
      <dgm:t>
        <a:bodyPr/>
        <a:lstStyle/>
        <a:p>
          <a:endParaRPr lang="pt-BR"/>
        </a:p>
      </dgm:t>
    </dgm:pt>
    <dgm:pt modelId="{4579BB62-A50B-428F-95BA-A97F9BDC9074}">
      <dgm:prSet phldrT="[Texto]"/>
      <dgm:spPr/>
      <dgm:t>
        <a:bodyPr/>
        <a:lstStyle/>
        <a:p>
          <a:r>
            <a:rPr lang="pt-BR" dirty="0" smtClean="0"/>
            <a:t>Área A</a:t>
          </a:r>
          <a:endParaRPr lang="pt-BR" dirty="0"/>
        </a:p>
      </dgm:t>
    </dgm:pt>
    <dgm:pt modelId="{906703B0-A150-43B9-BCFB-497E026208ED}" type="parTrans" cxnId="{39C6A6AB-1F96-4F27-A3E7-4EF2FE5534B2}">
      <dgm:prSet/>
      <dgm:spPr/>
      <dgm:t>
        <a:bodyPr/>
        <a:lstStyle/>
        <a:p>
          <a:endParaRPr lang="pt-BR"/>
        </a:p>
      </dgm:t>
    </dgm:pt>
    <dgm:pt modelId="{CD3A8791-AEA9-4155-BD73-61BA3AA7BA8C}" type="sibTrans" cxnId="{39C6A6AB-1F96-4F27-A3E7-4EF2FE5534B2}">
      <dgm:prSet/>
      <dgm:spPr/>
      <dgm:t>
        <a:bodyPr/>
        <a:lstStyle/>
        <a:p>
          <a:endParaRPr lang="pt-BR"/>
        </a:p>
      </dgm:t>
    </dgm:pt>
    <dgm:pt modelId="{D2F92564-EE48-49E2-8CCA-AFCB858A817D}">
      <dgm:prSet phldrT="[Texto]"/>
      <dgm:spPr/>
      <dgm:t>
        <a:bodyPr/>
        <a:lstStyle/>
        <a:p>
          <a:r>
            <a:rPr lang="pt-BR" dirty="0" smtClean="0"/>
            <a:t>Área B</a:t>
          </a:r>
          <a:endParaRPr lang="pt-BR" dirty="0"/>
        </a:p>
      </dgm:t>
    </dgm:pt>
    <dgm:pt modelId="{112D2445-A514-430D-A430-2A03697C7D12}" type="parTrans" cxnId="{68FE15C7-794B-4137-813C-447F2F90FF0F}">
      <dgm:prSet/>
      <dgm:spPr/>
      <dgm:t>
        <a:bodyPr/>
        <a:lstStyle/>
        <a:p>
          <a:endParaRPr lang="pt-BR"/>
        </a:p>
      </dgm:t>
    </dgm:pt>
    <dgm:pt modelId="{767F161A-E64D-4ECA-B867-791A72D8DBAD}" type="sibTrans" cxnId="{68FE15C7-794B-4137-813C-447F2F90FF0F}">
      <dgm:prSet/>
      <dgm:spPr/>
      <dgm:t>
        <a:bodyPr/>
        <a:lstStyle/>
        <a:p>
          <a:endParaRPr lang="pt-BR"/>
        </a:p>
      </dgm:t>
    </dgm:pt>
    <dgm:pt modelId="{5E986901-85EC-403F-9AC5-63FDB807F5EA}">
      <dgm:prSet phldrT="[Texto]"/>
      <dgm:spPr/>
      <dgm:t>
        <a:bodyPr/>
        <a:lstStyle/>
        <a:p>
          <a:r>
            <a:rPr lang="pt-BR" dirty="0" smtClean="0"/>
            <a:t>Área C</a:t>
          </a:r>
          <a:endParaRPr lang="pt-BR" dirty="0" smtClean="0"/>
        </a:p>
      </dgm:t>
    </dgm:pt>
    <dgm:pt modelId="{19EABB99-A9BD-4920-9E73-E5DF8F6C2EFB}" type="parTrans" cxnId="{F224A8E1-CDF5-4BDF-B7B4-44F1DB769A75}">
      <dgm:prSet/>
      <dgm:spPr/>
      <dgm:t>
        <a:bodyPr/>
        <a:lstStyle/>
        <a:p>
          <a:endParaRPr lang="pt-BR"/>
        </a:p>
      </dgm:t>
    </dgm:pt>
    <dgm:pt modelId="{25DD0CE3-9B0C-4457-8C35-4CE80D63A81C}" type="sibTrans" cxnId="{F224A8E1-CDF5-4BDF-B7B4-44F1DB769A75}">
      <dgm:prSet/>
      <dgm:spPr/>
      <dgm:t>
        <a:bodyPr/>
        <a:lstStyle/>
        <a:p>
          <a:endParaRPr lang="pt-BR"/>
        </a:p>
      </dgm:t>
    </dgm:pt>
    <dgm:pt modelId="{61729B68-AF0E-44CB-AF49-3FFB8E907B2D}">
      <dgm:prSet phldrT="[Texto]"/>
      <dgm:spPr/>
      <dgm:t>
        <a:bodyPr/>
        <a:lstStyle/>
        <a:p>
          <a:r>
            <a:rPr lang="pt-BR" dirty="0" smtClean="0"/>
            <a:t>Área D</a:t>
          </a:r>
          <a:endParaRPr lang="pt-BR" dirty="0" smtClean="0"/>
        </a:p>
      </dgm:t>
    </dgm:pt>
    <dgm:pt modelId="{12172EED-A2CD-4D01-B44C-839D3FF79673}" type="parTrans" cxnId="{A6690645-FB3B-4491-939A-CD3913F07F2C}">
      <dgm:prSet/>
      <dgm:spPr/>
      <dgm:t>
        <a:bodyPr/>
        <a:lstStyle/>
        <a:p>
          <a:endParaRPr lang="pt-BR"/>
        </a:p>
      </dgm:t>
    </dgm:pt>
    <dgm:pt modelId="{237BD3E9-7794-4450-9095-3878FA1E2973}" type="sibTrans" cxnId="{A6690645-FB3B-4491-939A-CD3913F07F2C}">
      <dgm:prSet/>
      <dgm:spPr/>
      <dgm:t>
        <a:bodyPr/>
        <a:lstStyle/>
        <a:p>
          <a:endParaRPr lang="pt-BR"/>
        </a:p>
      </dgm:t>
    </dgm:pt>
    <dgm:pt modelId="{5C3220D6-6360-4EBA-9111-5403ADF291E2}">
      <dgm:prSet phldrT="[Texto]"/>
      <dgm:spPr/>
      <dgm:t>
        <a:bodyPr/>
        <a:lstStyle/>
        <a:p>
          <a:r>
            <a:rPr lang="pt-BR" dirty="0" smtClean="0"/>
            <a:t>Área E</a:t>
          </a:r>
          <a:endParaRPr lang="pt-BR" dirty="0" smtClean="0"/>
        </a:p>
      </dgm:t>
    </dgm:pt>
    <dgm:pt modelId="{263F9A7D-9FD4-4405-8FFE-3D9ECF0D8C21}" type="parTrans" cxnId="{4AAE68A8-E375-4DFD-B807-CBEAF73DC412}">
      <dgm:prSet/>
      <dgm:spPr/>
      <dgm:t>
        <a:bodyPr/>
        <a:lstStyle/>
        <a:p>
          <a:endParaRPr lang="pt-BR"/>
        </a:p>
      </dgm:t>
    </dgm:pt>
    <dgm:pt modelId="{17B2D7E0-2F27-46E5-9D61-8DB43CDD4EA7}" type="sibTrans" cxnId="{4AAE68A8-E375-4DFD-B807-CBEAF73DC412}">
      <dgm:prSet/>
      <dgm:spPr/>
      <dgm:t>
        <a:bodyPr/>
        <a:lstStyle/>
        <a:p>
          <a:endParaRPr lang="pt-BR"/>
        </a:p>
      </dgm:t>
    </dgm:pt>
    <dgm:pt modelId="{A93BB285-60B2-4458-A6D2-2A934838976C}">
      <dgm:prSet phldrT="[Texto]"/>
      <dgm:spPr/>
      <dgm:t>
        <a:bodyPr/>
        <a:lstStyle/>
        <a:p>
          <a:r>
            <a:rPr lang="pt-BR" dirty="0" smtClean="0"/>
            <a:t>Recurso A</a:t>
          </a:r>
          <a:endParaRPr lang="pt-BR" dirty="0"/>
        </a:p>
      </dgm:t>
    </dgm:pt>
    <dgm:pt modelId="{F0B8C428-DC14-43A1-BD1A-5838E1AAFC69}" type="parTrans" cxnId="{6605669E-49B5-47D5-92C0-F1E29894E8E6}">
      <dgm:prSet/>
      <dgm:spPr/>
      <dgm:t>
        <a:bodyPr/>
        <a:lstStyle/>
        <a:p>
          <a:endParaRPr lang="pt-BR"/>
        </a:p>
      </dgm:t>
    </dgm:pt>
    <dgm:pt modelId="{DA6804E2-C4BF-465F-9C3B-2E44D0AFC67A}" type="sibTrans" cxnId="{6605669E-49B5-47D5-92C0-F1E29894E8E6}">
      <dgm:prSet/>
      <dgm:spPr/>
      <dgm:t>
        <a:bodyPr/>
        <a:lstStyle/>
        <a:p>
          <a:endParaRPr lang="pt-BR"/>
        </a:p>
      </dgm:t>
    </dgm:pt>
    <dgm:pt modelId="{8B7B0732-24F0-46AC-B0F7-FE271F4DD94B}">
      <dgm:prSet phldrT="[Texto]"/>
      <dgm:spPr/>
      <dgm:t>
        <a:bodyPr/>
        <a:lstStyle/>
        <a:p>
          <a:r>
            <a:rPr lang="pt-BR" dirty="0" smtClean="0"/>
            <a:t>Recurso B</a:t>
          </a:r>
          <a:endParaRPr lang="pt-BR" dirty="0"/>
        </a:p>
      </dgm:t>
    </dgm:pt>
    <dgm:pt modelId="{9751A962-45BD-4627-A5B6-60ACFAABA91A}" type="parTrans" cxnId="{898A2350-6048-4056-B8E4-82F42EB357DD}">
      <dgm:prSet/>
      <dgm:spPr/>
      <dgm:t>
        <a:bodyPr/>
        <a:lstStyle/>
        <a:p>
          <a:endParaRPr lang="pt-BR"/>
        </a:p>
      </dgm:t>
    </dgm:pt>
    <dgm:pt modelId="{ECF6618C-5DC0-43DF-8BE1-C85C2123CCD2}" type="sibTrans" cxnId="{898A2350-6048-4056-B8E4-82F42EB357DD}">
      <dgm:prSet/>
      <dgm:spPr/>
      <dgm:t>
        <a:bodyPr/>
        <a:lstStyle/>
        <a:p>
          <a:endParaRPr lang="pt-BR"/>
        </a:p>
      </dgm:t>
    </dgm:pt>
    <dgm:pt modelId="{DA9F1A3E-6FB0-4FA1-93A3-B8AD421088E8}">
      <dgm:prSet phldrT="[Texto]"/>
      <dgm:spPr/>
      <dgm:t>
        <a:bodyPr/>
        <a:lstStyle/>
        <a:p>
          <a:r>
            <a:rPr lang="pt-BR" dirty="0" smtClean="0"/>
            <a:t>Recurso C</a:t>
          </a:r>
          <a:endParaRPr lang="pt-BR" dirty="0"/>
        </a:p>
      </dgm:t>
    </dgm:pt>
    <dgm:pt modelId="{70962D44-7A54-400F-B63A-58CDDDCD258C}" type="parTrans" cxnId="{3856279E-1815-4785-935A-8680A3DF4718}">
      <dgm:prSet/>
      <dgm:spPr/>
      <dgm:t>
        <a:bodyPr/>
        <a:lstStyle/>
        <a:p>
          <a:endParaRPr lang="pt-BR"/>
        </a:p>
      </dgm:t>
    </dgm:pt>
    <dgm:pt modelId="{6DABF8B4-6FEF-4215-8661-11A336EE347F}" type="sibTrans" cxnId="{3856279E-1815-4785-935A-8680A3DF4718}">
      <dgm:prSet/>
      <dgm:spPr/>
      <dgm:t>
        <a:bodyPr/>
        <a:lstStyle/>
        <a:p>
          <a:endParaRPr lang="pt-BR"/>
        </a:p>
      </dgm:t>
    </dgm:pt>
    <dgm:pt modelId="{E7C060C8-1498-40C4-9847-76FCDDCF6BDA}">
      <dgm:prSet phldrT="[Texto]"/>
      <dgm:spPr/>
      <dgm:t>
        <a:bodyPr/>
        <a:lstStyle/>
        <a:p>
          <a:r>
            <a:rPr lang="pt-BR" dirty="0" smtClean="0"/>
            <a:t>Área F</a:t>
          </a:r>
          <a:endParaRPr lang="pt-BR" dirty="0"/>
        </a:p>
      </dgm:t>
    </dgm:pt>
    <dgm:pt modelId="{B26D3ADF-D2D4-4223-AF1D-87ED94B75CD4}" type="parTrans" cxnId="{19832E7A-7FCA-46C9-90E4-08306A848BDA}">
      <dgm:prSet/>
      <dgm:spPr/>
      <dgm:t>
        <a:bodyPr/>
        <a:lstStyle/>
        <a:p>
          <a:endParaRPr lang="pt-BR"/>
        </a:p>
      </dgm:t>
    </dgm:pt>
    <dgm:pt modelId="{39C3B2B5-ADED-41CE-B1CF-A165EED0ABD6}" type="sibTrans" cxnId="{19832E7A-7FCA-46C9-90E4-08306A848BDA}">
      <dgm:prSet/>
      <dgm:spPr/>
      <dgm:t>
        <a:bodyPr/>
        <a:lstStyle/>
        <a:p>
          <a:endParaRPr lang="pt-BR"/>
        </a:p>
      </dgm:t>
    </dgm:pt>
    <dgm:pt modelId="{0F23669A-AB33-42E2-AA0C-425B0F4438F5}">
      <dgm:prSet phldrT="[Texto]"/>
      <dgm:spPr/>
      <dgm:t>
        <a:bodyPr/>
        <a:lstStyle/>
        <a:p>
          <a:r>
            <a:rPr lang="pt-BR" dirty="0" smtClean="0"/>
            <a:t>Área G</a:t>
          </a:r>
          <a:endParaRPr lang="pt-BR" dirty="0"/>
        </a:p>
      </dgm:t>
    </dgm:pt>
    <dgm:pt modelId="{3A522737-1DB4-4580-AC83-9AAF429AB78F}" type="parTrans" cxnId="{F49CAA95-B270-4394-98BB-8F16F0B17FDD}">
      <dgm:prSet/>
      <dgm:spPr/>
      <dgm:t>
        <a:bodyPr/>
        <a:lstStyle/>
        <a:p>
          <a:endParaRPr lang="pt-BR"/>
        </a:p>
      </dgm:t>
    </dgm:pt>
    <dgm:pt modelId="{CA8BAA8A-944F-44B0-8E06-A0C1DC846101}" type="sibTrans" cxnId="{F49CAA95-B270-4394-98BB-8F16F0B17FDD}">
      <dgm:prSet/>
      <dgm:spPr/>
      <dgm:t>
        <a:bodyPr/>
        <a:lstStyle/>
        <a:p>
          <a:endParaRPr lang="pt-BR"/>
        </a:p>
      </dgm:t>
    </dgm:pt>
    <dgm:pt modelId="{E2144F72-7B40-437A-93C5-26465BC9EE47}" type="asst">
      <dgm:prSet phldrT="[Texto]"/>
      <dgm:spPr>
        <a:solidFill>
          <a:schemeClr val="tx1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Suporte Gerencial</a:t>
          </a:r>
          <a:endParaRPr lang="pt-BR" dirty="0">
            <a:solidFill>
              <a:schemeClr val="bg1"/>
            </a:solidFill>
          </a:endParaRPr>
        </a:p>
      </dgm:t>
    </dgm:pt>
    <dgm:pt modelId="{F22ECA7A-5A8F-4EB4-814F-331BF1C9F303}" type="parTrans" cxnId="{BECE6E1F-E36D-4D85-8DA3-893505745749}">
      <dgm:prSet/>
      <dgm:spPr/>
      <dgm:t>
        <a:bodyPr/>
        <a:lstStyle/>
        <a:p>
          <a:endParaRPr lang="pt-BR"/>
        </a:p>
      </dgm:t>
    </dgm:pt>
    <dgm:pt modelId="{9B7AF256-34F4-45CF-BDDB-D0F755B87F15}" type="sibTrans" cxnId="{BECE6E1F-E36D-4D85-8DA3-893505745749}">
      <dgm:prSet/>
      <dgm:spPr/>
      <dgm:t>
        <a:bodyPr/>
        <a:lstStyle/>
        <a:p>
          <a:endParaRPr lang="pt-BR"/>
        </a:p>
      </dgm:t>
    </dgm:pt>
    <dgm:pt modelId="{0962D5A5-D91F-4FBC-B79F-7035B8519E59}" type="asst">
      <dgm:prSet phldrT="[Texto]"/>
      <dgm:spPr>
        <a:solidFill>
          <a:schemeClr val="tx1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Suporte Executivo</a:t>
          </a:r>
          <a:endParaRPr lang="pt-BR" dirty="0">
            <a:solidFill>
              <a:schemeClr val="bg1"/>
            </a:solidFill>
          </a:endParaRPr>
        </a:p>
      </dgm:t>
    </dgm:pt>
    <dgm:pt modelId="{8265B7ED-F65E-4451-9DD4-1FF8B4F9D394}" type="sibTrans" cxnId="{D2D9A448-4579-4737-960E-1F703E8149E9}">
      <dgm:prSet/>
      <dgm:spPr/>
      <dgm:t>
        <a:bodyPr/>
        <a:lstStyle/>
        <a:p>
          <a:endParaRPr lang="pt-BR"/>
        </a:p>
      </dgm:t>
    </dgm:pt>
    <dgm:pt modelId="{F3F6FA86-1322-4820-90D6-23E43234CB63}" type="parTrans" cxnId="{D2D9A448-4579-4737-960E-1F703E8149E9}">
      <dgm:prSet/>
      <dgm:spPr/>
      <dgm:t>
        <a:bodyPr/>
        <a:lstStyle/>
        <a:p>
          <a:endParaRPr lang="pt-BR"/>
        </a:p>
      </dgm:t>
    </dgm:pt>
    <dgm:pt modelId="{BFD41F35-5750-4110-873E-1027C94000A3}" type="pres">
      <dgm:prSet presAssocID="{EA324785-51C0-4EC0-BDA1-002350330C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4D4AA1C6-FF66-4664-8A01-852119A00300}" type="pres">
      <dgm:prSet presAssocID="{82990F1C-42F6-4F3A-A61C-4436594288B1}" presName="vertOne" presStyleCnt="0"/>
      <dgm:spPr/>
    </dgm:pt>
    <dgm:pt modelId="{3609737E-373E-4E15-8337-66A3E90949D0}" type="pres">
      <dgm:prSet presAssocID="{82990F1C-42F6-4F3A-A61C-4436594288B1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CAB1D8-BC57-426E-A633-798BB55B5710}" type="pres">
      <dgm:prSet presAssocID="{82990F1C-42F6-4F3A-A61C-4436594288B1}" presName="parTransOne" presStyleCnt="0"/>
      <dgm:spPr/>
    </dgm:pt>
    <dgm:pt modelId="{70633CF4-BA20-4C0E-8126-CA63B64152CE}" type="pres">
      <dgm:prSet presAssocID="{82990F1C-42F6-4F3A-A61C-4436594288B1}" presName="horzOne" presStyleCnt="0"/>
      <dgm:spPr/>
    </dgm:pt>
    <dgm:pt modelId="{3B68704F-8CEB-4BEE-B429-6E6495700D7E}" type="pres">
      <dgm:prSet presAssocID="{A7203DDE-34BB-4696-B57B-12977E1EB306}" presName="vertTwo" presStyleCnt="0"/>
      <dgm:spPr/>
    </dgm:pt>
    <dgm:pt modelId="{81004BD2-2A42-4602-BB68-BFA9F8BAB2EA}" type="pres">
      <dgm:prSet presAssocID="{A7203DDE-34BB-4696-B57B-12977E1EB30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D2BE7F-80A1-4D69-824F-3AB6EFFAF667}" type="pres">
      <dgm:prSet presAssocID="{A7203DDE-34BB-4696-B57B-12977E1EB306}" presName="parTransTwo" presStyleCnt="0"/>
      <dgm:spPr/>
    </dgm:pt>
    <dgm:pt modelId="{2A1B5C61-3567-4B24-8349-D0571C7F005D}" type="pres">
      <dgm:prSet presAssocID="{A7203DDE-34BB-4696-B57B-12977E1EB306}" presName="horzTwo" presStyleCnt="0"/>
      <dgm:spPr/>
    </dgm:pt>
    <dgm:pt modelId="{A0C4A815-295A-4063-B204-70886FDAE48A}" type="pres">
      <dgm:prSet presAssocID="{387418D0-FA93-4680-A2B7-7916C4200F55}" presName="vertThree" presStyleCnt="0"/>
      <dgm:spPr/>
    </dgm:pt>
    <dgm:pt modelId="{566CAB3B-24B1-41A4-B74C-CDF90C0F97D9}" type="pres">
      <dgm:prSet presAssocID="{387418D0-FA93-4680-A2B7-7916C4200F5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A30ED0-2E78-428C-B06A-75D154781169}" type="pres">
      <dgm:prSet presAssocID="{387418D0-FA93-4680-A2B7-7916C4200F55}" presName="parTransThree" presStyleCnt="0"/>
      <dgm:spPr/>
    </dgm:pt>
    <dgm:pt modelId="{595BF0EC-A66C-4C13-A171-DD6095E143E5}" type="pres">
      <dgm:prSet presAssocID="{387418D0-FA93-4680-A2B7-7916C4200F55}" presName="horzThree" presStyleCnt="0"/>
      <dgm:spPr/>
    </dgm:pt>
    <dgm:pt modelId="{EBBC4F5C-45BB-4D40-AF04-16F44CAB45FB}" type="pres">
      <dgm:prSet presAssocID="{4579BB62-A50B-428F-95BA-A97F9BDC9074}" presName="vertFour" presStyleCnt="0">
        <dgm:presLayoutVars>
          <dgm:chPref val="3"/>
        </dgm:presLayoutVars>
      </dgm:prSet>
      <dgm:spPr/>
    </dgm:pt>
    <dgm:pt modelId="{857F7ED9-ADF5-427D-A5A9-E9F0861203B6}" type="pres">
      <dgm:prSet presAssocID="{4579BB62-A50B-428F-95BA-A97F9BDC9074}" presName="txFour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3D8F52-4A6B-4CB4-8AE7-5D852EA60B07}" type="pres">
      <dgm:prSet presAssocID="{4579BB62-A50B-428F-95BA-A97F9BDC9074}" presName="parTransFour" presStyleCnt="0"/>
      <dgm:spPr/>
    </dgm:pt>
    <dgm:pt modelId="{35DE7F8E-6552-4F5C-B157-762508D35AD0}" type="pres">
      <dgm:prSet presAssocID="{4579BB62-A50B-428F-95BA-A97F9BDC9074}" presName="horzFour" presStyleCnt="0"/>
      <dgm:spPr/>
    </dgm:pt>
    <dgm:pt modelId="{941BF293-8DE2-4CAB-A16C-1825781B89DE}" type="pres">
      <dgm:prSet presAssocID="{A93BB285-60B2-4458-A6D2-2A934838976C}" presName="vertFour" presStyleCnt="0">
        <dgm:presLayoutVars>
          <dgm:chPref val="3"/>
        </dgm:presLayoutVars>
      </dgm:prSet>
      <dgm:spPr/>
    </dgm:pt>
    <dgm:pt modelId="{A7F99239-493B-4FEE-B6A9-54B8382D36EA}" type="pres">
      <dgm:prSet presAssocID="{A93BB285-60B2-4458-A6D2-2A934838976C}" presName="txFour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8FB7448-1917-480E-A61F-2A6F316E692B}" type="pres">
      <dgm:prSet presAssocID="{A93BB285-60B2-4458-A6D2-2A934838976C}" presName="horzFour" presStyleCnt="0"/>
      <dgm:spPr/>
    </dgm:pt>
    <dgm:pt modelId="{D2B12EE6-B0CC-434F-B9AD-74EF4F712227}" type="pres">
      <dgm:prSet presAssocID="{DA6804E2-C4BF-465F-9C3B-2E44D0AFC67A}" presName="sibSpaceFour" presStyleCnt="0"/>
      <dgm:spPr/>
    </dgm:pt>
    <dgm:pt modelId="{F09A54AF-138A-4FE8-83AF-1DD601545513}" type="pres">
      <dgm:prSet presAssocID="{8B7B0732-24F0-46AC-B0F7-FE271F4DD94B}" presName="vertFour" presStyleCnt="0">
        <dgm:presLayoutVars>
          <dgm:chPref val="3"/>
        </dgm:presLayoutVars>
      </dgm:prSet>
      <dgm:spPr/>
    </dgm:pt>
    <dgm:pt modelId="{A1E92E08-72B5-4904-A1EA-E601F0E74C8C}" type="pres">
      <dgm:prSet presAssocID="{8B7B0732-24F0-46AC-B0F7-FE271F4DD94B}" presName="txFour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10BDFF-23CB-46F5-81A7-F34E8EA4AF5A}" type="pres">
      <dgm:prSet presAssocID="{8B7B0732-24F0-46AC-B0F7-FE271F4DD94B}" presName="horzFour" presStyleCnt="0"/>
      <dgm:spPr/>
    </dgm:pt>
    <dgm:pt modelId="{9DFA4333-BC3E-4094-9CD4-8B2317E9D3E9}" type="pres">
      <dgm:prSet presAssocID="{CD3A8791-AEA9-4155-BD73-61BA3AA7BA8C}" presName="sibSpaceFour" presStyleCnt="0"/>
      <dgm:spPr/>
    </dgm:pt>
    <dgm:pt modelId="{BEA72951-C76E-4A82-9142-B7D455D4B613}" type="pres">
      <dgm:prSet presAssocID="{D2F92564-EE48-49E2-8CCA-AFCB858A817D}" presName="vertFour" presStyleCnt="0">
        <dgm:presLayoutVars>
          <dgm:chPref val="3"/>
        </dgm:presLayoutVars>
      </dgm:prSet>
      <dgm:spPr/>
    </dgm:pt>
    <dgm:pt modelId="{07AC60BB-725A-40CD-855D-DC04FB2443B3}" type="pres">
      <dgm:prSet presAssocID="{D2F92564-EE48-49E2-8CCA-AFCB858A817D}" presName="txFour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7EDFB0-EAE7-418C-8591-F82BFA7ACBDC}" type="pres">
      <dgm:prSet presAssocID="{D2F92564-EE48-49E2-8CCA-AFCB858A817D}" presName="parTransFour" presStyleCnt="0"/>
      <dgm:spPr/>
    </dgm:pt>
    <dgm:pt modelId="{D88AF92E-4F23-4BF1-BBF8-3A5CAAE8106C}" type="pres">
      <dgm:prSet presAssocID="{D2F92564-EE48-49E2-8CCA-AFCB858A817D}" presName="horzFour" presStyleCnt="0"/>
      <dgm:spPr/>
    </dgm:pt>
    <dgm:pt modelId="{73318697-A0ED-4B76-AE54-5E67A9764067}" type="pres">
      <dgm:prSet presAssocID="{DA9F1A3E-6FB0-4FA1-93A3-B8AD421088E8}" presName="vertFour" presStyleCnt="0">
        <dgm:presLayoutVars>
          <dgm:chPref val="3"/>
        </dgm:presLayoutVars>
      </dgm:prSet>
      <dgm:spPr/>
    </dgm:pt>
    <dgm:pt modelId="{667A3B83-4BBA-4748-9ADA-672EFC3C7133}" type="pres">
      <dgm:prSet presAssocID="{DA9F1A3E-6FB0-4FA1-93A3-B8AD421088E8}" presName="txFour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3E2E34-7C4A-478A-B09F-661E7CB21252}" type="pres">
      <dgm:prSet presAssocID="{DA9F1A3E-6FB0-4FA1-93A3-B8AD421088E8}" presName="horzFour" presStyleCnt="0"/>
      <dgm:spPr/>
    </dgm:pt>
    <dgm:pt modelId="{8FC34493-5554-454F-8280-D653F266C14B}" type="pres">
      <dgm:prSet presAssocID="{767F161A-E64D-4ECA-B867-791A72D8DBAD}" presName="sibSpaceFour" presStyleCnt="0"/>
      <dgm:spPr/>
    </dgm:pt>
    <dgm:pt modelId="{1BE336C3-6560-43A6-AEC7-E4D8B4864299}" type="pres">
      <dgm:prSet presAssocID="{5E986901-85EC-403F-9AC5-63FDB807F5EA}" presName="vertFour" presStyleCnt="0">
        <dgm:presLayoutVars>
          <dgm:chPref val="3"/>
        </dgm:presLayoutVars>
      </dgm:prSet>
      <dgm:spPr/>
    </dgm:pt>
    <dgm:pt modelId="{25D8D7DD-46E7-4528-9C3B-85B266386B58}" type="pres">
      <dgm:prSet presAssocID="{5E986901-85EC-403F-9AC5-63FDB807F5EA}" presName="txFour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D75FDEB-DF2A-4CC1-AED9-85DB8971FB07}" type="pres">
      <dgm:prSet presAssocID="{5E986901-85EC-403F-9AC5-63FDB807F5EA}" presName="horzFour" presStyleCnt="0"/>
      <dgm:spPr/>
    </dgm:pt>
    <dgm:pt modelId="{60768042-846F-4212-9400-0EF67A9F1717}" type="pres">
      <dgm:prSet presAssocID="{25DD0CE3-9B0C-4457-8C35-4CE80D63A81C}" presName="sibSpaceFour" presStyleCnt="0"/>
      <dgm:spPr/>
    </dgm:pt>
    <dgm:pt modelId="{9C64EAE1-1634-4853-BA64-2923449FC2F1}" type="pres">
      <dgm:prSet presAssocID="{61729B68-AF0E-44CB-AF49-3FFB8E907B2D}" presName="vertFour" presStyleCnt="0">
        <dgm:presLayoutVars>
          <dgm:chPref val="3"/>
        </dgm:presLayoutVars>
      </dgm:prSet>
      <dgm:spPr/>
    </dgm:pt>
    <dgm:pt modelId="{DE826CD6-67AD-481C-B1C6-0E7FE7EC9E1E}" type="pres">
      <dgm:prSet presAssocID="{61729B68-AF0E-44CB-AF49-3FFB8E907B2D}" presName="txFour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DDD10E1-1B5A-41C0-B64E-D7F36F73CAA5}" type="pres">
      <dgm:prSet presAssocID="{61729B68-AF0E-44CB-AF49-3FFB8E907B2D}" presName="horzFour" presStyleCnt="0"/>
      <dgm:spPr/>
    </dgm:pt>
    <dgm:pt modelId="{DABCE7A0-0DCE-4CC6-9B6A-F2D2AC55F10C}" type="pres">
      <dgm:prSet presAssocID="{237BD3E9-7794-4450-9095-3878FA1E2973}" presName="sibSpaceFour" presStyleCnt="0"/>
      <dgm:spPr/>
    </dgm:pt>
    <dgm:pt modelId="{AEE3171E-268A-4CB5-A8AC-A847C72E9EBE}" type="pres">
      <dgm:prSet presAssocID="{5C3220D6-6360-4EBA-9111-5403ADF291E2}" presName="vertFour" presStyleCnt="0">
        <dgm:presLayoutVars>
          <dgm:chPref val="3"/>
        </dgm:presLayoutVars>
      </dgm:prSet>
      <dgm:spPr/>
    </dgm:pt>
    <dgm:pt modelId="{1538AAD4-02FC-4886-A4CE-76D0F55BBD2D}" type="pres">
      <dgm:prSet presAssocID="{5C3220D6-6360-4EBA-9111-5403ADF291E2}" presName="txFour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2C92FDA-32E2-46EC-9FED-50B50B6876D4}" type="pres">
      <dgm:prSet presAssocID="{5C3220D6-6360-4EBA-9111-5403ADF291E2}" presName="horzFour" presStyleCnt="0"/>
      <dgm:spPr/>
    </dgm:pt>
    <dgm:pt modelId="{F7AECC05-C61B-472D-8C35-AE447C6C64CB}" type="pres">
      <dgm:prSet presAssocID="{FB68423D-FE18-4E23-BB16-A631AED05DB7}" presName="sibSpaceThree" presStyleCnt="0"/>
      <dgm:spPr/>
    </dgm:pt>
    <dgm:pt modelId="{D8B5D81D-132F-45DC-BEB8-C0511BE102A2}" type="pres">
      <dgm:prSet presAssocID="{24702996-ABD6-437E-9FCB-5265EC9A6326}" presName="vertThree" presStyleCnt="0"/>
      <dgm:spPr/>
    </dgm:pt>
    <dgm:pt modelId="{16C9FAFA-471E-44EC-BB02-294A46A93D43}" type="pres">
      <dgm:prSet presAssocID="{24702996-ABD6-437E-9FCB-5265EC9A632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1BCEA6-D47B-4A6D-A1C9-D2F8C5F81CD3}" type="pres">
      <dgm:prSet presAssocID="{24702996-ABD6-437E-9FCB-5265EC9A6326}" presName="parTransThree" presStyleCnt="0"/>
      <dgm:spPr/>
    </dgm:pt>
    <dgm:pt modelId="{2A93E899-BE50-4892-AD0C-79CDC5D168A8}" type="pres">
      <dgm:prSet presAssocID="{24702996-ABD6-437E-9FCB-5265EC9A6326}" presName="horzThree" presStyleCnt="0"/>
      <dgm:spPr/>
    </dgm:pt>
    <dgm:pt modelId="{FAE531E2-2D67-43DF-BDD2-6997D7BDE14F}" type="pres">
      <dgm:prSet presAssocID="{E7C060C8-1498-40C4-9847-76FCDDCF6BDA}" presName="vertFour" presStyleCnt="0">
        <dgm:presLayoutVars>
          <dgm:chPref val="3"/>
        </dgm:presLayoutVars>
      </dgm:prSet>
      <dgm:spPr/>
    </dgm:pt>
    <dgm:pt modelId="{B48054C2-C3D9-4627-AA2F-E04C7DC79BF1}" type="pres">
      <dgm:prSet presAssocID="{E7C060C8-1498-40C4-9847-76FCDDCF6BDA}" presName="txFour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A37EC18-12ED-44B8-8963-10B95CE3B357}" type="pres">
      <dgm:prSet presAssocID="{E7C060C8-1498-40C4-9847-76FCDDCF6BDA}" presName="horzFour" presStyleCnt="0"/>
      <dgm:spPr/>
    </dgm:pt>
    <dgm:pt modelId="{A11D8470-4688-4EF8-982D-6ACA5380B692}" type="pres">
      <dgm:prSet presAssocID="{39C3B2B5-ADED-41CE-B1CF-A165EED0ABD6}" presName="sibSpaceFour" presStyleCnt="0"/>
      <dgm:spPr/>
    </dgm:pt>
    <dgm:pt modelId="{71297ED3-4840-4BB8-B53E-F86F6AD55B91}" type="pres">
      <dgm:prSet presAssocID="{0F23669A-AB33-42E2-AA0C-425B0F4438F5}" presName="vertFour" presStyleCnt="0">
        <dgm:presLayoutVars>
          <dgm:chPref val="3"/>
        </dgm:presLayoutVars>
      </dgm:prSet>
      <dgm:spPr/>
    </dgm:pt>
    <dgm:pt modelId="{43C7B4F5-AFE4-4FEF-816D-1C606AAA01EE}" type="pres">
      <dgm:prSet presAssocID="{0F23669A-AB33-42E2-AA0C-425B0F4438F5}" presName="txFour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D7ED34-E3B1-4E04-B048-55E607842310}" type="pres">
      <dgm:prSet presAssocID="{0F23669A-AB33-42E2-AA0C-425B0F4438F5}" presName="horzFour" presStyleCnt="0"/>
      <dgm:spPr/>
    </dgm:pt>
    <dgm:pt modelId="{9D8AE903-EF74-4F91-9C02-94B76F32C67E}" type="pres">
      <dgm:prSet presAssocID="{ACFE1F23-D3B8-46D7-BB47-9A065CDFB40E}" presName="sibSpaceOne" presStyleCnt="0"/>
      <dgm:spPr/>
    </dgm:pt>
    <dgm:pt modelId="{08586438-42F5-41F8-A9ED-229B2FF5D8A3}" type="pres">
      <dgm:prSet presAssocID="{0962D5A5-D91F-4FBC-B79F-7035B8519E59}" presName="vertOne" presStyleCnt="0"/>
      <dgm:spPr/>
    </dgm:pt>
    <dgm:pt modelId="{F6F79233-65B2-4BEC-890B-300149D6D22F}" type="pres">
      <dgm:prSet presAssocID="{0962D5A5-D91F-4FBC-B79F-7035B8519E59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142B52-3435-4F76-901C-2A86D238CD60}" type="pres">
      <dgm:prSet presAssocID="{0962D5A5-D91F-4FBC-B79F-7035B8519E59}" presName="parTransOne" presStyleCnt="0"/>
      <dgm:spPr/>
    </dgm:pt>
    <dgm:pt modelId="{5D727450-F6C1-4273-9CE8-A9500204F982}" type="pres">
      <dgm:prSet presAssocID="{0962D5A5-D91F-4FBC-B79F-7035B8519E59}" presName="horzOne" presStyleCnt="0"/>
      <dgm:spPr/>
    </dgm:pt>
    <dgm:pt modelId="{E04E8771-08FD-45D6-B828-F1F549514F57}" type="pres">
      <dgm:prSet presAssocID="{E2144F72-7B40-437A-93C5-26465BC9EE47}" presName="vertTwo" presStyleCnt="0"/>
      <dgm:spPr/>
    </dgm:pt>
    <dgm:pt modelId="{457ADA7B-AF47-4290-86AD-A839EE54815B}" type="pres">
      <dgm:prSet presAssocID="{E2144F72-7B40-437A-93C5-26465BC9EE47}" presName="txTwo" presStyleLbl="asst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3B8B4F6-A006-46DD-B603-C628DC621387}" type="pres">
      <dgm:prSet presAssocID="{E2144F72-7B40-437A-93C5-26465BC9EE47}" presName="horzTwo" presStyleCnt="0"/>
      <dgm:spPr/>
    </dgm:pt>
  </dgm:ptLst>
  <dgm:cxnLst>
    <dgm:cxn modelId="{F224A8E1-CDF5-4BDF-B7B4-44F1DB769A75}" srcId="{387418D0-FA93-4680-A2B7-7916C4200F55}" destId="{5E986901-85EC-403F-9AC5-63FDB807F5EA}" srcOrd="2" destOrd="0" parTransId="{19EABB99-A9BD-4920-9E73-E5DF8F6C2EFB}" sibTransId="{25DD0CE3-9B0C-4457-8C35-4CE80D63A81C}"/>
    <dgm:cxn modelId="{F0189DDF-216A-40DF-8982-9E175CD68DB8}" type="presOf" srcId="{E2144F72-7B40-437A-93C5-26465BC9EE47}" destId="{457ADA7B-AF47-4290-86AD-A839EE54815B}" srcOrd="0" destOrd="0" presId="urn:microsoft.com/office/officeart/2005/8/layout/hierarchy4"/>
    <dgm:cxn modelId="{D0B7EE85-96F9-4661-A86F-8DFC8166DC4A}" type="presOf" srcId="{E7C060C8-1498-40C4-9847-76FCDDCF6BDA}" destId="{B48054C2-C3D9-4627-AA2F-E04C7DC79BF1}" srcOrd="0" destOrd="0" presId="urn:microsoft.com/office/officeart/2005/8/layout/hierarchy4"/>
    <dgm:cxn modelId="{19832E7A-7FCA-46C9-90E4-08306A848BDA}" srcId="{24702996-ABD6-437E-9FCB-5265EC9A6326}" destId="{E7C060C8-1498-40C4-9847-76FCDDCF6BDA}" srcOrd="0" destOrd="0" parTransId="{B26D3ADF-D2D4-4223-AF1D-87ED94B75CD4}" sibTransId="{39C3B2B5-ADED-41CE-B1CF-A165EED0ABD6}"/>
    <dgm:cxn modelId="{05A25E9E-90F6-4D86-83B2-4C7FAAB05FC1}" srcId="{A7203DDE-34BB-4696-B57B-12977E1EB306}" destId="{387418D0-FA93-4680-A2B7-7916C4200F55}" srcOrd="0" destOrd="0" parTransId="{E628D5EF-B0B4-45B8-8B28-5CFE853C0A7F}" sibTransId="{FB68423D-FE18-4E23-BB16-A631AED05DB7}"/>
    <dgm:cxn modelId="{4FE55C20-FEB0-4F93-B588-01D01BAA39D5}" srcId="{A7203DDE-34BB-4696-B57B-12977E1EB306}" destId="{24702996-ABD6-437E-9FCB-5265EC9A6326}" srcOrd="1" destOrd="0" parTransId="{90ABBE16-C3C3-474B-AFAE-658F2C759E54}" sibTransId="{A1ADCAF6-BC5B-4824-8042-5BFD63E3FB7A}"/>
    <dgm:cxn modelId="{A99C2A2D-B057-4563-B38D-A059ADFD07D8}" type="presOf" srcId="{4579BB62-A50B-428F-95BA-A97F9BDC9074}" destId="{857F7ED9-ADF5-427D-A5A9-E9F0861203B6}" srcOrd="0" destOrd="0" presId="urn:microsoft.com/office/officeart/2005/8/layout/hierarchy4"/>
    <dgm:cxn modelId="{029968F2-2F58-49CF-B959-2F4A6E18D65C}" type="presOf" srcId="{DA9F1A3E-6FB0-4FA1-93A3-B8AD421088E8}" destId="{667A3B83-4BBA-4748-9ADA-672EFC3C7133}" srcOrd="0" destOrd="0" presId="urn:microsoft.com/office/officeart/2005/8/layout/hierarchy4"/>
    <dgm:cxn modelId="{F49CAA95-B270-4394-98BB-8F16F0B17FDD}" srcId="{24702996-ABD6-437E-9FCB-5265EC9A6326}" destId="{0F23669A-AB33-42E2-AA0C-425B0F4438F5}" srcOrd="1" destOrd="0" parTransId="{3A522737-1DB4-4580-AC83-9AAF429AB78F}" sibTransId="{CA8BAA8A-944F-44B0-8E06-A0C1DC846101}"/>
    <dgm:cxn modelId="{A6690645-FB3B-4491-939A-CD3913F07F2C}" srcId="{387418D0-FA93-4680-A2B7-7916C4200F55}" destId="{61729B68-AF0E-44CB-AF49-3FFB8E907B2D}" srcOrd="3" destOrd="0" parTransId="{12172EED-A2CD-4D01-B44C-839D3FF79673}" sibTransId="{237BD3E9-7794-4450-9095-3878FA1E2973}"/>
    <dgm:cxn modelId="{68FE15C7-794B-4137-813C-447F2F90FF0F}" srcId="{387418D0-FA93-4680-A2B7-7916C4200F55}" destId="{D2F92564-EE48-49E2-8CCA-AFCB858A817D}" srcOrd="1" destOrd="0" parTransId="{112D2445-A514-430D-A430-2A03697C7D12}" sibTransId="{767F161A-E64D-4ECA-B867-791A72D8DBAD}"/>
    <dgm:cxn modelId="{D305DA3F-4980-4432-AEF3-C1B2CEE67C81}" srcId="{82990F1C-42F6-4F3A-A61C-4436594288B1}" destId="{A7203DDE-34BB-4696-B57B-12977E1EB306}" srcOrd="0" destOrd="0" parTransId="{7F691B2E-B6BE-433C-B9C2-C292DF1D9383}" sibTransId="{288ECA34-721B-44C8-911A-3C9FA11B214F}"/>
    <dgm:cxn modelId="{4AAE68A8-E375-4DFD-B807-CBEAF73DC412}" srcId="{387418D0-FA93-4680-A2B7-7916C4200F55}" destId="{5C3220D6-6360-4EBA-9111-5403ADF291E2}" srcOrd="4" destOrd="0" parTransId="{263F9A7D-9FD4-4405-8FFE-3D9ECF0D8C21}" sibTransId="{17B2D7E0-2F27-46E5-9D61-8DB43CDD4EA7}"/>
    <dgm:cxn modelId="{39C6A6AB-1F96-4F27-A3E7-4EF2FE5534B2}" srcId="{387418D0-FA93-4680-A2B7-7916C4200F55}" destId="{4579BB62-A50B-428F-95BA-A97F9BDC9074}" srcOrd="0" destOrd="0" parTransId="{906703B0-A150-43B9-BCFB-497E026208ED}" sibTransId="{CD3A8791-AEA9-4155-BD73-61BA3AA7BA8C}"/>
    <dgm:cxn modelId="{8CF3A50B-AAEA-4976-96CA-B36AF07DD218}" type="presOf" srcId="{0962D5A5-D91F-4FBC-B79F-7035B8519E59}" destId="{F6F79233-65B2-4BEC-890B-300149D6D22F}" srcOrd="0" destOrd="0" presId="urn:microsoft.com/office/officeart/2005/8/layout/hierarchy4"/>
    <dgm:cxn modelId="{2BC0C587-EDA1-4D9B-9CC0-B955E376D846}" srcId="{EA324785-51C0-4EC0-BDA1-002350330CA3}" destId="{82990F1C-42F6-4F3A-A61C-4436594288B1}" srcOrd="0" destOrd="0" parTransId="{AF255414-E2FD-4763-A2E8-05263FE3274F}" sibTransId="{ACFE1F23-D3B8-46D7-BB47-9A065CDFB40E}"/>
    <dgm:cxn modelId="{3856279E-1815-4785-935A-8680A3DF4718}" srcId="{D2F92564-EE48-49E2-8CCA-AFCB858A817D}" destId="{DA9F1A3E-6FB0-4FA1-93A3-B8AD421088E8}" srcOrd="0" destOrd="0" parTransId="{70962D44-7A54-400F-B63A-58CDDDCD258C}" sibTransId="{6DABF8B4-6FEF-4215-8661-11A336EE347F}"/>
    <dgm:cxn modelId="{C5444FA5-1B5D-478C-A4CB-2705EC961383}" type="presOf" srcId="{EA324785-51C0-4EC0-BDA1-002350330CA3}" destId="{BFD41F35-5750-4110-873E-1027C94000A3}" srcOrd="0" destOrd="0" presId="urn:microsoft.com/office/officeart/2005/8/layout/hierarchy4"/>
    <dgm:cxn modelId="{1DFE4365-3522-4BDA-BEDC-80C131770C31}" type="presOf" srcId="{8B7B0732-24F0-46AC-B0F7-FE271F4DD94B}" destId="{A1E92E08-72B5-4904-A1EA-E601F0E74C8C}" srcOrd="0" destOrd="0" presId="urn:microsoft.com/office/officeart/2005/8/layout/hierarchy4"/>
    <dgm:cxn modelId="{19EA8B73-4898-4338-9F5B-3B4CC40ACCDC}" type="presOf" srcId="{387418D0-FA93-4680-A2B7-7916C4200F55}" destId="{566CAB3B-24B1-41A4-B74C-CDF90C0F97D9}" srcOrd="0" destOrd="0" presId="urn:microsoft.com/office/officeart/2005/8/layout/hierarchy4"/>
    <dgm:cxn modelId="{34CAF4F8-7921-43AA-A136-E072CB5D6FD3}" type="presOf" srcId="{5E986901-85EC-403F-9AC5-63FDB807F5EA}" destId="{25D8D7DD-46E7-4528-9C3B-85B266386B58}" srcOrd="0" destOrd="0" presId="urn:microsoft.com/office/officeart/2005/8/layout/hierarchy4"/>
    <dgm:cxn modelId="{4EE61039-CA7D-4F9C-B04B-037BF54EE53C}" type="presOf" srcId="{A93BB285-60B2-4458-A6D2-2A934838976C}" destId="{A7F99239-493B-4FEE-B6A9-54B8382D36EA}" srcOrd="0" destOrd="0" presId="urn:microsoft.com/office/officeart/2005/8/layout/hierarchy4"/>
    <dgm:cxn modelId="{BECE6E1F-E36D-4D85-8DA3-893505745749}" srcId="{0962D5A5-D91F-4FBC-B79F-7035B8519E59}" destId="{E2144F72-7B40-437A-93C5-26465BC9EE47}" srcOrd="0" destOrd="0" parTransId="{F22ECA7A-5A8F-4EB4-814F-331BF1C9F303}" sibTransId="{9B7AF256-34F4-45CF-BDDB-D0F755B87F15}"/>
    <dgm:cxn modelId="{57633ADE-A5E1-4870-B471-A901FD087B8B}" type="presOf" srcId="{24702996-ABD6-437E-9FCB-5265EC9A6326}" destId="{16C9FAFA-471E-44EC-BB02-294A46A93D43}" srcOrd="0" destOrd="0" presId="urn:microsoft.com/office/officeart/2005/8/layout/hierarchy4"/>
    <dgm:cxn modelId="{C51015B7-6846-4BED-A7B3-454603B8D2F2}" type="presOf" srcId="{0F23669A-AB33-42E2-AA0C-425B0F4438F5}" destId="{43C7B4F5-AFE4-4FEF-816D-1C606AAA01EE}" srcOrd="0" destOrd="0" presId="urn:microsoft.com/office/officeart/2005/8/layout/hierarchy4"/>
    <dgm:cxn modelId="{CA11FEB9-D647-487A-9F7E-7DAA88461CA7}" type="presOf" srcId="{A7203DDE-34BB-4696-B57B-12977E1EB306}" destId="{81004BD2-2A42-4602-BB68-BFA9F8BAB2EA}" srcOrd="0" destOrd="0" presId="urn:microsoft.com/office/officeart/2005/8/layout/hierarchy4"/>
    <dgm:cxn modelId="{AE0E8AF4-A4B1-4496-B12F-521158850CFC}" type="presOf" srcId="{5C3220D6-6360-4EBA-9111-5403ADF291E2}" destId="{1538AAD4-02FC-4886-A4CE-76D0F55BBD2D}" srcOrd="0" destOrd="0" presId="urn:microsoft.com/office/officeart/2005/8/layout/hierarchy4"/>
    <dgm:cxn modelId="{35F7532C-C89C-4250-BF77-C1DAA88AA7D8}" type="presOf" srcId="{82990F1C-42F6-4F3A-A61C-4436594288B1}" destId="{3609737E-373E-4E15-8337-66A3E90949D0}" srcOrd="0" destOrd="0" presId="urn:microsoft.com/office/officeart/2005/8/layout/hierarchy4"/>
    <dgm:cxn modelId="{D2D9A448-4579-4737-960E-1F703E8149E9}" srcId="{EA324785-51C0-4EC0-BDA1-002350330CA3}" destId="{0962D5A5-D91F-4FBC-B79F-7035B8519E59}" srcOrd="1" destOrd="0" parTransId="{F3F6FA86-1322-4820-90D6-23E43234CB63}" sibTransId="{8265B7ED-F65E-4451-9DD4-1FF8B4F9D394}"/>
    <dgm:cxn modelId="{B420E743-BE46-4E47-9131-6800150322AC}" type="presOf" srcId="{D2F92564-EE48-49E2-8CCA-AFCB858A817D}" destId="{07AC60BB-725A-40CD-855D-DC04FB2443B3}" srcOrd="0" destOrd="0" presId="urn:microsoft.com/office/officeart/2005/8/layout/hierarchy4"/>
    <dgm:cxn modelId="{898A2350-6048-4056-B8E4-82F42EB357DD}" srcId="{4579BB62-A50B-428F-95BA-A97F9BDC9074}" destId="{8B7B0732-24F0-46AC-B0F7-FE271F4DD94B}" srcOrd="1" destOrd="0" parTransId="{9751A962-45BD-4627-A5B6-60ACFAABA91A}" sibTransId="{ECF6618C-5DC0-43DF-8BE1-C85C2123CCD2}"/>
    <dgm:cxn modelId="{6605669E-49B5-47D5-92C0-F1E29894E8E6}" srcId="{4579BB62-A50B-428F-95BA-A97F9BDC9074}" destId="{A93BB285-60B2-4458-A6D2-2A934838976C}" srcOrd="0" destOrd="0" parTransId="{F0B8C428-DC14-43A1-BD1A-5838E1AAFC69}" sibTransId="{DA6804E2-C4BF-465F-9C3B-2E44D0AFC67A}"/>
    <dgm:cxn modelId="{EB43AA03-9CA3-48CE-90C9-7CCECBB2A9B8}" type="presOf" srcId="{61729B68-AF0E-44CB-AF49-3FFB8E907B2D}" destId="{DE826CD6-67AD-481C-B1C6-0E7FE7EC9E1E}" srcOrd="0" destOrd="0" presId="urn:microsoft.com/office/officeart/2005/8/layout/hierarchy4"/>
    <dgm:cxn modelId="{6C8C1BF0-0205-4CA1-947D-1063C09F4F3D}" type="presParOf" srcId="{BFD41F35-5750-4110-873E-1027C94000A3}" destId="{4D4AA1C6-FF66-4664-8A01-852119A00300}" srcOrd="0" destOrd="0" presId="urn:microsoft.com/office/officeart/2005/8/layout/hierarchy4"/>
    <dgm:cxn modelId="{0B031F01-038F-4D45-9BBA-AEF9F693D527}" type="presParOf" srcId="{4D4AA1C6-FF66-4664-8A01-852119A00300}" destId="{3609737E-373E-4E15-8337-66A3E90949D0}" srcOrd="0" destOrd="0" presId="urn:microsoft.com/office/officeart/2005/8/layout/hierarchy4"/>
    <dgm:cxn modelId="{D16D3121-8592-4D86-B4F7-E341DA94E836}" type="presParOf" srcId="{4D4AA1C6-FF66-4664-8A01-852119A00300}" destId="{B8CAB1D8-BC57-426E-A633-798BB55B5710}" srcOrd="1" destOrd="0" presId="urn:microsoft.com/office/officeart/2005/8/layout/hierarchy4"/>
    <dgm:cxn modelId="{E7FE5AF0-B7AE-46D2-8A22-ED8A90F62624}" type="presParOf" srcId="{4D4AA1C6-FF66-4664-8A01-852119A00300}" destId="{70633CF4-BA20-4C0E-8126-CA63B64152CE}" srcOrd="2" destOrd="0" presId="urn:microsoft.com/office/officeart/2005/8/layout/hierarchy4"/>
    <dgm:cxn modelId="{A6BF8360-967E-483F-BD8F-048CBCDCCB27}" type="presParOf" srcId="{70633CF4-BA20-4C0E-8126-CA63B64152CE}" destId="{3B68704F-8CEB-4BEE-B429-6E6495700D7E}" srcOrd="0" destOrd="0" presId="urn:microsoft.com/office/officeart/2005/8/layout/hierarchy4"/>
    <dgm:cxn modelId="{FE1DD4AA-8258-4652-80CE-95424A5CCD1A}" type="presParOf" srcId="{3B68704F-8CEB-4BEE-B429-6E6495700D7E}" destId="{81004BD2-2A42-4602-BB68-BFA9F8BAB2EA}" srcOrd="0" destOrd="0" presId="urn:microsoft.com/office/officeart/2005/8/layout/hierarchy4"/>
    <dgm:cxn modelId="{6EA33121-113F-45DD-9F9D-4547DE8F290C}" type="presParOf" srcId="{3B68704F-8CEB-4BEE-B429-6E6495700D7E}" destId="{24D2BE7F-80A1-4D69-824F-3AB6EFFAF667}" srcOrd="1" destOrd="0" presId="urn:microsoft.com/office/officeart/2005/8/layout/hierarchy4"/>
    <dgm:cxn modelId="{91FD11C0-BC6B-417A-BE94-AB7F1C598507}" type="presParOf" srcId="{3B68704F-8CEB-4BEE-B429-6E6495700D7E}" destId="{2A1B5C61-3567-4B24-8349-D0571C7F005D}" srcOrd="2" destOrd="0" presId="urn:microsoft.com/office/officeart/2005/8/layout/hierarchy4"/>
    <dgm:cxn modelId="{342EC017-BA86-4CC6-BAAA-6E8144C409DE}" type="presParOf" srcId="{2A1B5C61-3567-4B24-8349-D0571C7F005D}" destId="{A0C4A815-295A-4063-B204-70886FDAE48A}" srcOrd="0" destOrd="0" presId="urn:microsoft.com/office/officeart/2005/8/layout/hierarchy4"/>
    <dgm:cxn modelId="{74E41111-2F18-4CC5-97C3-CCC3603C8BBF}" type="presParOf" srcId="{A0C4A815-295A-4063-B204-70886FDAE48A}" destId="{566CAB3B-24B1-41A4-B74C-CDF90C0F97D9}" srcOrd="0" destOrd="0" presId="urn:microsoft.com/office/officeart/2005/8/layout/hierarchy4"/>
    <dgm:cxn modelId="{C54431D6-26F4-4748-8514-D27138F3E9B7}" type="presParOf" srcId="{A0C4A815-295A-4063-B204-70886FDAE48A}" destId="{0DA30ED0-2E78-428C-B06A-75D154781169}" srcOrd="1" destOrd="0" presId="urn:microsoft.com/office/officeart/2005/8/layout/hierarchy4"/>
    <dgm:cxn modelId="{B3ABEDEB-6A4C-4DA9-9417-6E5184BE2376}" type="presParOf" srcId="{A0C4A815-295A-4063-B204-70886FDAE48A}" destId="{595BF0EC-A66C-4C13-A171-DD6095E143E5}" srcOrd="2" destOrd="0" presId="urn:microsoft.com/office/officeart/2005/8/layout/hierarchy4"/>
    <dgm:cxn modelId="{FF2F4A7E-1AAB-4BAD-9CBA-11623D841B92}" type="presParOf" srcId="{595BF0EC-A66C-4C13-A171-DD6095E143E5}" destId="{EBBC4F5C-45BB-4D40-AF04-16F44CAB45FB}" srcOrd="0" destOrd="0" presId="urn:microsoft.com/office/officeart/2005/8/layout/hierarchy4"/>
    <dgm:cxn modelId="{3CF1AD9A-0269-4A8A-88A3-5C9904759FFB}" type="presParOf" srcId="{EBBC4F5C-45BB-4D40-AF04-16F44CAB45FB}" destId="{857F7ED9-ADF5-427D-A5A9-E9F0861203B6}" srcOrd="0" destOrd="0" presId="urn:microsoft.com/office/officeart/2005/8/layout/hierarchy4"/>
    <dgm:cxn modelId="{10F1CE6A-E5B3-4D5E-92FD-72B1A2FC3C6F}" type="presParOf" srcId="{EBBC4F5C-45BB-4D40-AF04-16F44CAB45FB}" destId="{4F3D8F52-4A6B-4CB4-8AE7-5D852EA60B07}" srcOrd="1" destOrd="0" presId="urn:microsoft.com/office/officeart/2005/8/layout/hierarchy4"/>
    <dgm:cxn modelId="{83BF5794-BCEE-440F-AB44-3D9A125C228C}" type="presParOf" srcId="{EBBC4F5C-45BB-4D40-AF04-16F44CAB45FB}" destId="{35DE7F8E-6552-4F5C-B157-762508D35AD0}" srcOrd="2" destOrd="0" presId="urn:microsoft.com/office/officeart/2005/8/layout/hierarchy4"/>
    <dgm:cxn modelId="{B5741B4C-A4F2-4A2F-90F0-AA3627A37271}" type="presParOf" srcId="{35DE7F8E-6552-4F5C-B157-762508D35AD0}" destId="{941BF293-8DE2-4CAB-A16C-1825781B89DE}" srcOrd="0" destOrd="0" presId="urn:microsoft.com/office/officeart/2005/8/layout/hierarchy4"/>
    <dgm:cxn modelId="{D00AC779-FC8A-41FD-B9FD-F2D7E3613CDF}" type="presParOf" srcId="{941BF293-8DE2-4CAB-A16C-1825781B89DE}" destId="{A7F99239-493B-4FEE-B6A9-54B8382D36EA}" srcOrd="0" destOrd="0" presId="urn:microsoft.com/office/officeart/2005/8/layout/hierarchy4"/>
    <dgm:cxn modelId="{DA8D2F6F-1F7C-431D-A171-151DB886C213}" type="presParOf" srcId="{941BF293-8DE2-4CAB-A16C-1825781B89DE}" destId="{A8FB7448-1917-480E-A61F-2A6F316E692B}" srcOrd="1" destOrd="0" presId="urn:microsoft.com/office/officeart/2005/8/layout/hierarchy4"/>
    <dgm:cxn modelId="{FCA70488-1DB8-45F8-A839-21D2ACD70A99}" type="presParOf" srcId="{35DE7F8E-6552-4F5C-B157-762508D35AD0}" destId="{D2B12EE6-B0CC-434F-B9AD-74EF4F712227}" srcOrd="1" destOrd="0" presId="urn:microsoft.com/office/officeart/2005/8/layout/hierarchy4"/>
    <dgm:cxn modelId="{2D1C0C85-9C75-48C0-AADD-2BEBE85C5DCB}" type="presParOf" srcId="{35DE7F8E-6552-4F5C-B157-762508D35AD0}" destId="{F09A54AF-138A-4FE8-83AF-1DD601545513}" srcOrd="2" destOrd="0" presId="urn:microsoft.com/office/officeart/2005/8/layout/hierarchy4"/>
    <dgm:cxn modelId="{58D50F0D-6439-48F9-AFEE-D938E7E90A53}" type="presParOf" srcId="{F09A54AF-138A-4FE8-83AF-1DD601545513}" destId="{A1E92E08-72B5-4904-A1EA-E601F0E74C8C}" srcOrd="0" destOrd="0" presId="urn:microsoft.com/office/officeart/2005/8/layout/hierarchy4"/>
    <dgm:cxn modelId="{E141CBEA-9B6F-4AB3-9D61-69BB82224B1B}" type="presParOf" srcId="{F09A54AF-138A-4FE8-83AF-1DD601545513}" destId="{5610BDFF-23CB-46F5-81A7-F34E8EA4AF5A}" srcOrd="1" destOrd="0" presId="urn:microsoft.com/office/officeart/2005/8/layout/hierarchy4"/>
    <dgm:cxn modelId="{0241CD90-6633-44F8-B530-39DBC9450D99}" type="presParOf" srcId="{595BF0EC-A66C-4C13-A171-DD6095E143E5}" destId="{9DFA4333-BC3E-4094-9CD4-8B2317E9D3E9}" srcOrd="1" destOrd="0" presId="urn:microsoft.com/office/officeart/2005/8/layout/hierarchy4"/>
    <dgm:cxn modelId="{8F789CDE-305C-41A8-9EFD-292785C129EE}" type="presParOf" srcId="{595BF0EC-A66C-4C13-A171-DD6095E143E5}" destId="{BEA72951-C76E-4A82-9142-B7D455D4B613}" srcOrd="2" destOrd="0" presId="urn:microsoft.com/office/officeart/2005/8/layout/hierarchy4"/>
    <dgm:cxn modelId="{A58F303C-3C18-4817-AC73-05DEF013B9F3}" type="presParOf" srcId="{BEA72951-C76E-4A82-9142-B7D455D4B613}" destId="{07AC60BB-725A-40CD-855D-DC04FB2443B3}" srcOrd="0" destOrd="0" presId="urn:microsoft.com/office/officeart/2005/8/layout/hierarchy4"/>
    <dgm:cxn modelId="{0B33C0F7-384C-457A-BF74-B8FB57A2F596}" type="presParOf" srcId="{BEA72951-C76E-4A82-9142-B7D455D4B613}" destId="{FB7EDFB0-EAE7-418C-8591-F82BFA7ACBDC}" srcOrd="1" destOrd="0" presId="urn:microsoft.com/office/officeart/2005/8/layout/hierarchy4"/>
    <dgm:cxn modelId="{7E763D0C-5E81-481B-BD87-518BF440E27C}" type="presParOf" srcId="{BEA72951-C76E-4A82-9142-B7D455D4B613}" destId="{D88AF92E-4F23-4BF1-BBF8-3A5CAAE8106C}" srcOrd="2" destOrd="0" presId="urn:microsoft.com/office/officeart/2005/8/layout/hierarchy4"/>
    <dgm:cxn modelId="{78BE429D-AFF3-4C36-A0FB-9FA2D260EF93}" type="presParOf" srcId="{D88AF92E-4F23-4BF1-BBF8-3A5CAAE8106C}" destId="{73318697-A0ED-4B76-AE54-5E67A9764067}" srcOrd="0" destOrd="0" presId="urn:microsoft.com/office/officeart/2005/8/layout/hierarchy4"/>
    <dgm:cxn modelId="{7EE589BC-642E-4ECC-9A13-ACC9BE415BC8}" type="presParOf" srcId="{73318697-A0ED-4B76-AE54-5E67A9764067}" destId="{667A3B83-4BBA-4748-9ADA-672EFC3C7133}" srcOrd="0" destOrd="0" presId="urn:microsoft.com/office/officeart/2005/8/layout/hierarchy4"/>
    <dgm:cxn modelId="{3751A004-2489-4391-88E0-CDEF92DA93E4}" type="presParOf" srcId="{73318697-A0ED-4B76-AE54-5E67A9764067}" destId="{433E2E34-7C4A-478A-B09F-661E7CB21252}" srcOrd="1" destOrd="0" presId="urn:microsoft.com/office/officeart/2005/8/layout/hierarchy4"/>
    <dgm:cxn modelId="{FD947208-3E77-49DD-B2BB-4BBA72D69AC2}" type="presParOf" srcId="{595BF0EC-A66C-4C13-A171-DD6095E143E5}" destId="{8FC34493-5554-454F-8280-D653F266C14B}" srcOrd="3" destOrd="0" presId="urn:microsoft.com/office/officeart/2005/8/layout/hierarchy4"/>
    <dgm:cxn modelId="{1A7AD88A-40FC-48A2-A5B9-0DD34CA1F8A4}" type="presParOf" srcId="{595BF0EC-A66C-4C13-A171-DD6095E143E5}" destId="{1BE336C3-6560-43A6-AEC7-E4D8B4864299}" srcOrd="4" destOrd="0" presId="urn:microsoft.com/office/officeart/2005/8/layout/hierarchy4"/>
    <dgm:cxn modelId="{F3837118-B57C-4BB9-898A-3F70C4A11079}" type="presParOf" srcId="{1BE336C3-6560-43A6-AEC7-E4D8B4864299}" destId="{25D8D7DD-46E7-4528-9C3B-85B266386B58}" srcOrd="0" destOrd="0" presId="urn:microsoft.com/office/officeart/2005/8/layout/hierarchy4"/>
    <dgm:cxn modelId="{8641183F-25B3-4AEF-8535-9CA8A28F9F29}" type="presParOf" srcId="{1BE336C3-6560-43A6-AEC7-E4D8B4864299}" destId="{9D75FDEB-DF2A-4CC1-AED9-85DB8971FB07}" srcOrd="1" destOrd="0" presId="urn:microsoft.com/office/officeart/2005/8/layout/hierarchy4"/>
    <dgm:cxn modelId="{18F5F842-0259-494B-AC51-1453751892F6}" type="presParOf" srcId="{595BF0EC-A66C-4C13-A171-DD6095E143E5}" destId="{60768042-846F-4212-9400-0EF67A9F1717}" srcOrd="5" destOrd="0" presId="urn:microsoft.com/office/officeart/2005/8/layout/hierarchy4"/>
    <dgm:cxn modelId="{4B069FC3-E6DA-4D27-8518-DFBAE90659B1}" type="presParOf" srcId="{595BF0EC-A66C-4C13-A171-DD6095E143E5}" destId="{9C64EAE1-1634-4853-BA64-2923449FC2F1}" srcOrd="6" destOrd="0" presId="urn:microsoft.com/office/officeart/2005/8/layout/hierarchy4"/>
    <dgm:cxn modelId="{F258111F-32CC-4B61-9DA2-80B142BCB334}" type="presParOf" srcId="{9C64EAE1-1634-4853-BA64-2923449FC2F1}" destId="{DE826CD6-67AD-481C-B1C6-0E7FE7EC9E1E}" srcOrd="0" destOrd="0" presId="urn:microsoft.com/office/officeart/2005/8/layout/hierarchy4"/>
    <dgm:cxn modelId="{B91C58C9-4873-422E-81A4-63A2B76C7535}" type="presParOf" srcId="{9C64EAE1-1634-4853-BA64-2923449FC2F1}" destId="{ADDD10E1-1B5A-41C0-B64E-D7F36F73CAA5}" srcOrd="1" destOrd="0" presId="urn:microsoft.com/office/officeart/2005/8/layout/hierarchy4"/>
    <dgm:cxn modelId="{E944801B-ED10-44B5-A0B2-78EDFA1F23AB}" type="presParOf" srcId="{595BF0EC-A66C-4C13-A171-DD6095E143E5}" destId="{DABCE7A0-0DCE-4CC6-9B6A-F2D2AC55F10C}" srcOrd="7" destOrd="0" presId="urn:microsoft.com/office/officeart/2005/8/layout/hierarchy4"/>
    <dgm:cxn modelId="{4A52298F-6358-4F0A-A001-31B32A1FCB1B}" type="presParOf" srcId="{595BF0EC-A66C-4C13-A171-DD6095E143E5}" destId="{AEE3171E-268A-4CB5-A8AC-A847C72E9EBE}" srcOrd="8" destOrd="0" presId="urn:microsoft.com/office/officeart/2005/8/layout/hierarchy4"/>
    <dgm:cxn modelId="{DE6C0D49-0113-4E50-A9ED-2F42A34CC00A}" type="presParOf" srcId="{AEE3171E-268A-4CB5-A8AC-A847C72E9EBE}" destId="{1538AAD4-02FC-4886-A4CE-76D0F55BBD2D}" srcOrd="0" destOrd="0" presId="urn:microsoft.com/office/officeart/2005/8/layout/hierarchy4"/>
    <dgm:cxn modelId="{EBB949AF-7F02-4C5E-8D87-8908F611388A}" type="presParOf" srcId="{AEE3171E-268A-4CB5-A8AC-A847C72E9EBE}" destId="{92C92FDA-32E2-46EC-9FED-50B50B6876D4}" srcOrd="1" destOrd="0" presId="urn:microsoft.com/office/officeart/2005/8/layout/hierarchy4"/>
    <dgm:cxn modelId="{B359102E-7521-47FD-9AFA-DCE61DDB1E7C}" type="presParOf" srcId="{2A1B5C61-3567-4B24-8349-D0571C7F005D}" destId="{F7AECC05-C61B-472D-8C35-AE447C6C64CB}" srcOrd="1" destOrd="0" presId="urn:microsoft.com/office/officeart/2005/8/layout/hierarchy4"/>
    <dgm:cxn modelId="{E2A65726-4E7F-4876-B8C2-8EB59C824D56}" type="presParOf" srcId="{2A1B5C61-3567-4B24-8349-D0571C7F005D}" destId="{D8B5D81D-132F-45DC-BEB8-C0511BE102A2}" srcOrd="2" destOrd="0" presId="urn:microsoft.com/office/officeart/2005/8/layout/hierarchy4"/>
    <dgm:cxn modelId="{440AFB51-F2BA-46E7-BE3B-C07F8E8CA1BA}" type="presParOf" srcId="{D8B5D81D-132F-45DC-BEB8-C0511BE102A2}" destId="{16C9FAFA-471E-44EC-BB02-294A46A93D43}" srcOrd="0" destOrd="0" presId="urn:microsoft.com/office/officeart/2005/8/layout/hierarchy4"/>
    <dgm:cxn modelId="{B5872471-44B2-49A9-AE1F-95CFFD21E5EF}" type="presParOf" srcId="{D8B5D81D-132F-45DC-BEB8-C0511BE102A2}" destId="{DD1BCEA6-D47B-4A6D-A1C9-D2F8C5F81CD3}" srcOrd="1" destOrd="0" presId="urn:microsoft.com/office/officeart/2005/8/layout/hierarchy4"/>
    <dgm:cxn modelId="{04D279DF-1C30-49F4-86CD-CE4C2342E12B}" type="presParOf" srcId="{D8B5D81D-132F-45DC-BEB8-C0511BE102A2}" destId="{2A93E899-BE50-4892-AD0C-79CDC5D168A8}" srcOrd="2" destOrd="0" presId="urn:microsoft.com/office/officeart/2005/8/layout/hierarchy4"/>
    <dgm:cxn modelId="{ED82E4D0-C7CB-444F-8435-5522A9CFE8D7}" type="presParOf" srcId="{2A93E899-BE50-4892-AD0C-79CDC5D168A8}" destId="{FAE531E2-2D67-43DF-BDD2-6997D7BDE14F}" srcOrd="0" destOrd="0" presId="urn:microsoft.com/office/officeart/2005/8/layout/hierarchy4"/>
    <dgm:cxn modelId="{B3DFBF8C-9442-45CD-8E18-735554D5D749}" type="presParOf" srcId="{FAE531E2-2D67-43DF-BDD2-6997D7BDE14F}" destId="{B48054C2-C3D9-4627-AA2F-E04C7DC79BF1}" srcOrd="0" destOrd="0" presId="urn:microsoft.com/office/officeart/2005/8/layout/hierarchy4"/>
    <dgm:cxn modelId="{2F653E0B-1657-4B0B-AA7D-D822C8C3991A}" type="presParOf" srcId="{FAE531E2-2D67-43DF-BDD2-6997D7BDE14F}" destId="{4A37EC18-12ED-44B8-8963-10B95CE3B357}" srcOrd="1" destOrd="0" presId="urn:microsoft.com/office/officeart/2005/8/layout/hierarchy4"/>
    <dgm:cxn modelId="{91219D6F-75F8-4E6D-AFBD-616EF53E92E1}" type="presParOf" srcId="{2A93E899-BE50-4892-AD0C-79CDC5D168A8}" destId="{A11D8470-4688-4EF8-982D-6ACA5380B692}" srcOrd="1" destOrd="0" presId="urn:microsoft.com/office/officeart/2005/8/layout/hierarchy4"/>
    <dgm:cxn modelId="{C32A4644-8120-44E0-A2AB-0A2A77F25D13}" type="presParOf" srcId="{2A93E899-BE50-4892-AD0C-79CDC5D168A8}" destId="{71297ED3-4840-4BB8-B53E-F86F6AD55B91}" srcOrd="2" destOrd="0" presId="urn:microsoft.com/office/officeart/2005/8/layout/hierarchy4"/>
    <dgm:cxn modelId="{5BD73919-4AF6-4C25-A34A-AAFE772EB15A}" type="presParOf" srcId="{71297ED3-4840-4BB8-B53E-F86F6AD55B91}" destId="{43C7B4F5-AFE4-4FEF-816D-1C606AAA01EE}" srcOrd="0" destOrd="0" presId="urn:microsoft.com/office/officeart/2005/8/layout/hierarchy4"/>
    <dgm:cxn modelId="{B076C785-D16B-4127-A86E-B34DDDC948ED}" type="presParOf" srcId="{71297ED3-4840-4BB8-B53E-F86F6AD55B91}" destId="{89D7ED34-E3B1-4E04-B048-55E607842310}" srcOrd="1" destOrd="0" presId="urn:microsoft.com/office/officeart/2005/8/layout/hierarchy4"/>
    <dgm:cxn modelId="{251195BE-4B6E-4DB9-9382-AE7F1E4A762A}" type="presParOf" srcId="{BFD41F35-5750-4110-873E-1027C94000A3}" destId="{9D8AE903-EF74-4F91-9C02-94B76F32C67E}" srcOrd="1" destOrd="0" presId="urn:microsoft.com/office/officeart/2005/8/layout/hierarchy4"/>
    <dgm:cxn modelId="{CBE99112-25A3-45B2-804D-D774B26AFCE7}" type="presParOf" srcId="{BFD41F35-5750-4110-873E-1027C94000A3}" destId="{08586438-42F5-41F8-A9ED-229B2FF5D8A3}" srcOrd="2" destOrd="0" presId="urn:microsoft.com/office/officeart/2005/8/layout/hierarchy4"/>
    <dgm:cxn modelId="{79FF5295-D9B6-4CF5-A06C-18601CC5C4E5}" type="presParOf" srcId="{08586438-42F5-41F8-A9ED-229B2FF5D8A3}" destId="{F6F79233-65B2-4BEC-890B-300149D6D22F}" srcOrd="0" destOrd="0" presId="urn:microsoft.com/office/officeart/2005/8/layout/hierarchy4"/>
    <dgm:cxn modelId="{BA29AAAF-002A-4842-935F-917A11EDCF5C}" type="presParOf" srcId="{08586438-42F5-41F8-A9ED-229B2FF5D8A3}" destId="{36142B52-3435-4F76-901C-2A86D238CD60}" srcOrd="1" destOrd="0" presId="urn:microsoft.com/office/officeart/2005/8/layout/hierarchy4"/>
    <dgm:cxn modelId="{5EC46B4E-B7EB-4B79-AE65-FF44C8CBF8D0}" type="presParOf" srcId="{08586438-42F5-41F8-A9ED-229B2FF5D8A3}" destId="{5D727450-F6C1-4273-9CE8-A9500204F982}" srcOrd="2" destOrd="0" presId="urn:microsoft.com/office/officeart/2005/8/layout/hierarchy4"/>
    <dgm:cxn modelId="{F3A1D199-845F-4762-B1FB-8DEA1EC412FE}" type="presParOf" srcId="{5D727450-F6C1-4273-9CE8-A9500204F982}" destId="{E04E8771-08FD-45D6-B828-F1F549514F57}" srcOrd="0" destOrd="0" presId="urn:microsoft.com/office/officeart/2005/8/layout/hierarchy4"/>
    <dgm:cxn modelId="{6E065C32-8FCC-452C-BF4C-DBA1878CB4BC}" type="presParOf" srcId="{E04E8771-08FD-45D6-B828-F1F549514F57}" destId="{457ADA7B-AF47-4290-86AD-A839EE54815B}" srcOrd="0" destOrd="0" presId="urn:microsoft.com/office/officeart/2005/8/layout/hierarchy4"/>
    <dgm:cxn modelId="{A56D0D5F-27CC-4FD7-B068-FA6200B2F311}" type="presParOf" srcId="{E04E8771-08FD-45D6-B828-F1F549514F57}" destId="{C3B8B4F6-A006-46DD-B603-C628DC62138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9737E-373E-4E15-8337-66A3E90949D0}">
      <dsp:nvSpPr>
        <dsp:cNvPr id="0" name=""/>
        <dsp:cNvSpPr/>
      </dsp:nvSpPr>
      <dsp:spPr>
        <a:xfrm>
          <a:off x="3034" y="636"/>
          <a:ext cx="10045669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Patrocinador</a:t>
          </a:r>
          <a:endParaRPr lang="pt-BR" sz="2000" kern="1200" dirty="0"/>
        </a:p>
      </dsp:txBody>
      <dsp:txXfrm>
        <a:off x="28163" y="25765"/>
        <a:ext cx="9995411" cy="807718"/>
      </dsp:txXfrm>
    </dsp:sp>
    <dsp:sp modelId="{81004BD2-2A42-4602-BB68-BFA9F8BAB2EA}">
      <dsp:nvSpPr>
        <dsp:cNvPr id="0" name=""/>
        <dsp:cNvSpPr/>
      </dsp:nvSpPr>
      <dsp:spPr>
        <a:xfrm>
          <a:off x="3034" y="974685"/>
          <a:ext cx="10045669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Produto</a:t>
          </a:r>
          <a:endParaRPr lang="pt-BR" sz="2000" kern="1200" dirty="0"/>
        </a:p>
      </dsp:txBody>
      <dsp:txXfrm>
        <a:off x="28163" y="999814"/>
        <a:ext cx="9995411" cy="807718"/>
      </dsp:txXfrm>
    </dsp:sp>
    <dsp:sp modelId="{566CAB3B-24B1-41A4-B74C-CDF90C0F97D9}">
      <dsp:nvSpPr>
        <dsp:cNvPr id="0" name=""/>
        <dsp:cNvSpPr/>
      </dsp:nvSpPr>
      <dsp:spPr>
        <a:xfrm>
          <a:off x="3034" y="1948733"/>
          <a:ext cx="7508424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Tecnologia</a:t>
          </a:r>
          <a:endParaRPr lang="pt-BR" sz="2000" kern="1200" dirty="0"/>
        </a:p>
      </dsp:txBody>
      <dsp:txXfrm>
        <a:off x="28163" y="1973862"/>
        <a:ext cx="7458166" cy="807718"/>
      </dsp:txXfrm>
    </dsp:sp>
    <dsp:sp modelId="{857F7ED9-ADF5-427D-A5A9-E9F0861203B6}">
      <dsp:nvSpPr>
        <dsp:cNvPr id="0" name=""/>
        <dsp:cNvSpPr/>
      </dsp:nvSpPr>
      <dsp:spPr>
        <a:xfrm>
          <a:off x="3034" y="2922782"/>
          <a:ext cx="2485589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A</a:t>
          </a:r>
          <a:endParaRPr lang="pt-BR" sz="2000" kern="1200" dirty="0"/>
        </a:p>
      </dsp:txBody>
      <dsp:txXfrm>
        <a:off x="28163" y="2947911"/>
        <a:ext cx="2435331" cy="807718"/>
      </dsp:txXfrm>
    </dsp:sp>
    <dsp:sp modelId="{A7F99239-493B-4FEE-B6A9-54B8382D36EA}">
      <dsp:nvSpPr>
        <dsp:cNvPr id="0" name=""/>
        <dsp:cNvSpPr/>
      </dsp:nvSpPr>
      <dsp:spPr>
        <a:xfrm>
          <a:off x="3034" y="3896830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Recurso A</a:t>
          </a:r>
          <a:endParaRPr lang="pt-BR" sz="2000" kern="1200" dirty="0"/>
        </a:p>
      </dsp:txBody>
      <dsp:txXfrm>
        <a:off x="28163" y="3921959"/>
        <a:ext cx="1179623" cy="807718"/>
      </dsp:txXfrm>
    </dsp:sp>
    <dsp:sp modelId="{A1E92E08-72B5-4904-A1EA-E601F0E74C8C}">
      <dsp:nvSpPr>
        <dsp:cNvPr id="0" name=""/>
        <dsp:cNvSpPr/>
      </dsp:nvSpPr>
      <dsp:spPr>
        <a:xfrm>
          <a:off x="1258743" y="3896830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Recurso B</a:t>
          </a:r>
          <a:endParaRPr lang="pt-BR" sz="2000" kern="1200" dirty="0"/>
        </a:p>
      </dsp:txBody>
      <dsp:txXfrm>
        <a:off x="1283872" y="3921959"/>
        <a:ext cx="1179623" cy="807718"/>
      </dsp:txXfrm>
    </dsp:sp>
    <dsp:sp modelId="{07AC60BB-725A-40CD-855D-DC04FB2443B3}">
      <dsp:nvSpPr>
        <dsp:cNvPr id="0" name=""/>
        <dsp:cNvSpPr/>
      </dsp:nvSpPr>
      <dsp:spPr>
        <a:xfrm>
          <a:off x="2514452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B</a:t>
          </a:r>
          <a:endParaRPr lang="pt-BR" sz="2000" kern="1200" dirty="0"/>
        </a:p>
      </dsp:txBody>
      <dsp:txXfrm>
        <a:off x="2539581" y="2947911"/>
        <a:ext cx="1179623" cy="807718"/>
      </dsp:txXfrm>
    </dsp:sp>
    <dsp:sp modelId="{667A3B83-4BBA-4748-9ADA-672EFC3C7133}">
      <dsp:nvSpPr>
        <dsp:cNvPr id="0" name=""/>
        <dsp:cNvSpPr/>
      </dsp:nvSpPr>
      <dsp:spPr>
        <a:xfrm>
          <a:off x="2514452" y="3896830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Recurso C</a:t>
          </a:r>
          <a:endParaRPr lang="pt-BR" sz="2000" kern="1200" dirty="0"/>
        </a:p>
      </dsp:txBody>
      <dsp:txXfrm>
        <a:off x="2539581" y="3921959"/>
        <a:ext cx="1179623" cy="807718"/>
      </dsp:txXfrm>
    </dsp:sp>
    <dsp:sp modelId="{25D8D7DD-46E7-4528-9C3B-85B266386B58}">
      <dsp:nvSpPr>
        <dsp:cNvPr id="0" name=""/>
        <dsp:cNvSpPr/>
      </dsp:nvSpPr>
      <dsp:spPr>
        <a:xfrm>
          <a:off x="3770160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C</a:t>
          </a:r>
          <a:endParaRPr lang="pt-BR" sz="2000" kern="1200" dirty="0" smtClean="0"/>
        </a:p>
      </dsp:txBody>
      <dsp:txXfrm>
        <a:off x="3795289" y="2947911"/>
        <a:ext cx="1179623" cy="807718"/>
      </dsp:txXfrm>
    </dsp:sp>
    <dsp:sp modelId="{DE826CD6-67AD-481C-B1C6-0E7FE7EC9E1E}">
      <dsp:nvSpPr>
        <dsp:cNvPr id="0" name=""/>
        <dsp:cNvSpPr/>
      </dsp:nvSpPr>
      <dsp:spPr>
        <a:xfrm>
          <a:off x="5025869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D</a:t>
          </a:r>
          <a:endParaRPr lang="pt-BR" sz="2000" kern="1200" dirty="0" smtClean="0"/>
        </a:p>
      </dsp:txBody>
      <dsp:txXfrm>
        <a:off x="5050998" y="2947911"/>
        <a:ext cx="1179623" cy="807718"/>
      </dsp:txXfrm>
    </dsp:sp>
    <dsp:sp modelId="{1538AAD4-02FC-4886-A4CE-76D0F55BBD2D}">
      <dsp:nvSpPr>
        <dsp:cNvPr id="0" name=""/>
        <dsp:cNvSpPr/>
      </dsp:nvSpPr>
      <dsp:spPr>
        <a:xfrm>
          <a:off x="6281578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E</a:t>
          </a:r>
          <a:endParaRPr lang="pt-BR" sz="2000" kern="1200" dirty="0" smtClean="0"/>
        </a:p>
      </dsp:txBody>
      <dsp:txXfrm>
        <a:off x="6306707" y="2947911"/>
        <a:ext cx="1179623" cy="807718"/>
      </dsp:txXfrm>
    </dsp:sp>
    <dsp:sp modelId="{16C9FAFA-471E-44EC-BB02-294A46A93D43}">
      <dsp:nvSpPr>
        <dsp:cNvPr id="0" name=""/>
        <dsp:cNvSpPr/>
      </dsp:nvSpPr>
      <dsp:spPr>
        <a:xfrm>
          <a:off x="7563114" y="1948733"/>
          <a:ext cx="2485589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Administrativo</a:t>
          </a:r>
          <a:endParaRPr lang="pt-BR" sz="2000" kern="1200" dirty="0"/>
        </a:p>
      </dsp:txBody>
      <dsp:txXfrm>
        <a:off x="7588243" y="1973862"/>
        <a:ext cx="2435331" cy="807718"/>
      </dsp:txXfrm>
    </dsp:sp>
    <dsp:sp modelId="{B48054C2-C3D9-4627-AA2F-E04C7DC79BF1}">
      <dsp:nvSpPr>
        <dsp:cNvPr id="0" name=""/>
        <dsp:cNvSpPr/>
      </dsp:nvSpPr>
      <dsp:spPr>
        <a:xfrm>
          <a:off x="7563114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F</a:t>
          </a:r>
          <a:endParaRPr lang="pt-BR" sz="2000" kern="1200" dirty="0"/>
        </a:p>
      </dsp:txBody>
      <dsp:txXfrm>
        <a:off x="7588243" y="2947911"/>
        <a:ext cx="1179623" cy="807718"/>
      </dsp:txXfrm>
    </dsp:sp>
    <dsp:sp modelId="{43C7B4F5-AFE4-4FEF-816D-1C606AAA01EE}">
      <dsp:nvSpPr>
        <dsp:cNvPr id="0" name=""/>
        <dsp:cNvSpPr/>
      </dsp:nvSpPr>
      <dsp:spPr>
        <a:xfrm>
          <a:off x="8818822" y="2922782"/>
          <a:ext cx="1229881" cy="857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Área G</a:t>
          </a:r>
          <a:endParaRPr lang="pt-BR" sz="2000" kern="1200" dirty="0"/>
        </a:p>
      </dsp:txBody>
      <dsp:txXfrm>
        <a:off x="8843951" y="2947911"/>
        <a:ext cx="1179623" cy="807718"/>
      </dsp:txXfrm>
    </dsp:sp>
    <dsp:sp modelId="{F6F79233-65B2-4BEC-890B-300149D6D22F}">
      <dsp:nvSpPr>
        <dsp:cNvPr id="0" name=""/>
        <dsp:cNvSpPr/>
      </dsp:nvSpPr>
      <dsp:spPr>
        <a:xfrm>
          <a:off x="10255324" y="636"/>
          <a:ext cx="1229881" cy="857976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</a:rPr>
            <a:t>Suporte Executivo</a:t>
          </a:r>
          <a:endParaRPr lang="pt-BR" sz="2000" kern="1200" dirty="0">
            <a:solidFill>
              <a:schemeClr val="bg1"/>
            </a:solidFill>
          </a:endParaRPr>
        </a:p>
      </dsp:txBody>
      <dsp:txXfrm>
        <a:off x="10280453" y="25765"/>
        <a:ext cx="1179623" cy="807718"/>
      </dsp:txXfrm>
    </dsp:sp>
    <dsp:sp modelId="{457ADA7B-AF47-4290-86AD-A839EE54815B}">
      <dsp:nvSpPr>
        <dsp:cNvPr id="0" name=""/>
        <dsp:cNvSpPr/>
      </dsp:nvSpPr>
      <dsp:spPr>
        <a:xfrm>
          <a:off x="10255324" y="974685"/>
          <a:ext cx="1229881" cy="857976"/>
        </a:xfrm>
        <a:prstGeom prst="roundRect">
          <a:avLst>
            <a:gd name="adj" fmla="val 1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bg1"/>
              </a:solidFill>
            </a:rPr>
            <a:t>Suporte Gerencial</a:t>
          </a:r>
          <a:endParaRPr lang="pt-BR" sz="2000" kern="1200" dirty="0">
            <a:solidFill>
              <a:schemeClr val="bg1"/>
            </a:solidFill>
          </a:endParaRPr>
        </a:p>
      </dsp:txBody>
      <dsp:txXfrm>
        <a:off x="10280453" y="999814"/>
        <a:ext cx="1179623" cy="807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74539-8D4F-4579-A8EF-29D3B71BED4C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E736-4B57-48C2-94D6-FEB53939CF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673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318C8-9325-493A-AA51-771508D45F4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08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14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71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35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61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7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35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78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873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12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65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D6323-6339-4A87-8274-208284BFC2D1}" type="datetimeFigureOut">
              <a:rPr lang="pt-BR" smtClean="0"/>
              <a:t>02/11/2017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FCAE6-8160-4869-8029-A1EC20AD5C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794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48060" y="6213310"/>
            <a:ext cx="11521280" cy="480053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Base </a:t>
            </a:r>
            <a:r>
              <a:rPr lang="pt-BR" sz="2400" smtClean="0"/>
              <a:t>de Apoio</a:t>
            </a:r>
            <a:endParaRPr lang="pt-BR" sz="24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72532648"/>
              </p:ext>
            </p:extLst>
          </p:nvPr>
        </p:nvGraphicFramePr>
        <p:xfrm>
          <a:off x="381100" y="1045391"/>
          <a:ext cx="11488240" cy="475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9894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cHQtQlIiLCJTdHlsZU5hbWUiOiJTdGFuZGFyZCIsIklzVGVtcGxhdGUiOmZhbHNlLCJWZXJzaW9uIjp7IiRpZCI6IjIiLCJWZXJzaW9uIjoiMy4xLjAiLCJPcmlnaW5hbEFzc2VtYmx5VmVyc2lvbiI6IjMuMTMuMDA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csIkxlZnQiOjAsIlJpZ2h0IjowLCJCb3R0b20iOjd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AsIlIiOjAsIkciOjAsIkIiOjB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wLCJTaGFwZVRoaWNrbmVzcyI6MS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H19LCJMaW5lV2VpZ2h0IjowLjAsIkxpbmVUeXBlIjowLCJQYXJlbnRTdHlsZSI6bnVsbH0sIlBhcmVudFN0eWxlIjpudWxsfSwiVGl0bGVTdHlsZSI6eyIkaWQiOiIxMDciLCJGb250U2V0dGluZ3MiOnsiJGlkIjoiMTA4IiwiRm9udFNpemUiOjExLCJGb250TmFtZSI6IkNhbGlicmkiLCJJc0JvbGQiOnRydWUsIklzSXRhbGljIjpmYWxzZSwiSXNVbmRlcmxpbmVkIjpmYWxzZSwiUGFyZW50U3R5bGUiOm51bGx9LCJBdXRvU2l6ZSI6MCwiRm9yZWdyb3VuZCI6eyIkaWQiOiIxMDkiLCJDb2xvciI6eyIkaWQiOiIxMTAiLCJBIjoyNTUsIlIiOjAsIkciOjAsIkIiOjB9fSwiTWF4V2lkdGgiOjcyMC4wLCJNYXhIZWlnaHQiOiJJbmZpbml0eSIsIlNtYXJ0Rm9yZWdyb3VuZElzQWN0aXZlIjpmYWxzZSwiSG9yaXpvbnRhbEFsaWdubWVudCI6MC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QXV0b1NpemUiOjAsIkZvcmVncm91bmQiOnsiJGlkIjoiMTE2IiwiQ29sb3IiOnsiJGlkIjoiMTE3IiwiQSI6MjU1LCJSIjozMSwiRyI6NzMsIkIiOjEyNn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Mi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Jc1Zpc2libGUiOmZhbHNlfX0sIlNob3dFbGFwc2VkVGltZUdyYWRpZW50U3R5bGUiOmZhbHNlfSwiU2NhbGUiOnsiJGlkIjoiMTIzIiwiU3RhcnREYXRlIjoiMjAxNy0wNy0yMVQyMzo1OTowMCIsIkVuZERhdGUiOiIyMDE3LTA4LTA0VDIzOjU5OjAwIiwiRm9ybWF0IjoiTU1NIiwiVHlwZSI6MiwiQXV0b0RhdGVSYW5nZSI6dHJ1ZSwiV29ya2luZ0RheXMiOjEyNywiVG9kYXlNYXJrZXJUZXh0IjoiSG9qZSIsIkF1dG9TY2FsZVR5cGUiOnRydWV9LCJNaWxlc3RvbmVzIjpbeyIkaWQiOiIxMjQiLCJEYXRlIjoiMjAxNy0wNy0yMVQyMzo1OTowMCIsIlN0eWxlIjp7IiRpZCI6IjEyNSIsIlNoYXBlIjoyLCJDb25uZWN0b3JNYXJnaW4iOnsiJHJlZiI6IjU0In0sIkNvbm5lY3RvclN0eWxlIjp7IiRpZCI6IjEyNiIsIkxpbmVDb2xvciI6eyIkaWQiOiIxMjciLCIkdHlwZSI6Ik5MUkUuQ29tbW9uLkRvbS5Tb2xpZENvbG9yQnJ1c2gsIE5MUkUuQ29tbW9uIiwiQ29sb3IiOnsiJGlkIjoiMTI4IiwiQSI6MTI3LCJSIjoyNiwiRyI6MTcwLCJCIjo2Nn19LCJMaW5lV2VpZ2h0IjoxLjAsIkxpbmVUeXBlIjowLCJQYXJlbnRTdHlsZSI6eyIkcmVmIjoiNTUifX0sIklzQmVsb3dUaW1lYmFuZCI6ZmFsc2UsIkhpZGVEYXRlIjpmYWxzZSwiU2hhcGVTaXplIjoxLCJTcGFjaW5nIjoxLjAsIlBhZGRpbmciOnsiJHJlZiI6IjU4In0sIlNoYXBlU3R5bGUiOnsiJGlkIjoiMTI5IiwiTWFyZ2luIjp7IiRyZWYiOiI2MCJ9LCJQYWRkaW5nIjp7IiRyZWYiOiI2MSJ9LCJCYWNrZ3JvdW5kIjp7IiRpZCI6IjEzMCIsIkNvbG9yIjp7IiRpZCI6IjEzMSIsIkEiOjI1NSwiUiI6MjYsIkciOjE3MCwiQiI6NjZ9fSwiSXNWaXNpYmxlIjp0cnVlLCJXaWR0aCI6MTguMCwiSGVpZ2h0IjoyMC4wLCJCb3JkZXJTdHlsZSI6eyIkaWQiOiIxMzIiLCJMaW5lQ29sb3IiOnsiJHJlZiI6IjYzIn0sIkxpbmVXZWlnaHQiOjAuMCwiTGluZVR5cGUiOjAsIlBhcmVudFN0eWxlIjp7IiRyZWYiOiI2MiJ9fSwiUGFyZW50U3R5bGUiOnsiJHJlZiI6IjU5In19LCJUaXRsZVN0eWxlIjp7IiRpZCI6IjEzMyIsIkZvbnRTZXR0aW5ncyI6eyIkaWQiOiIxMz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SIsIkxpbmVDb2xvciI6bnVsbCwiTGluZVdlaWdodCI6MC4wLCJMaW5lVHlwZSI6MCwiUGFyZW50U3R5bGUiOm51bGx9LCJQYXJlbnRTdHlsZSI6eyIkcmVmIjoiNjUifX0sIkRhdGVTdHlsZSI6eyIkaWQiOiIxMzYiLCJGb250U2V0dGluZ3MiOnsiJGlkIjoiMTM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4IiwiTGluZUNvbG9yIjpudWxsLCJMaW5lV2VpZ2h0IjowLjAsIkxpbmVUeXBlIjowLCJQYXJlbnRTdHlsZSI6bnVsbH0sIlBhcmVudFN0eWxlIjp7IiRyZWYiOiI3MiJ9fSwiRGF0ZUZvcm1hdCI6eyIkcmVmIjoiNzkifSwiSXNWaXNpYmxlIjp0cnVlLCJQYXJlbnRTdHlsZSI6eyIkcmVmIjoiNTMifX0sIlBvc2l0aW9uIjp7IlJhdGlvIjowLjMzNzUxMjIxMDA0NTMzMTcyLCJJc0N1c3RvbSI6ZmFsc2V9LCJEYXRlRm9ybWF0Ijp7IiRyZWYiOiI3OSJ9LCJJZCI6ImJlMjgwZDRiLWEzNjMtNGRhZC1iMTFkLTAwMDg1ZTQxZTczZiIsIkltcG9ydElkIjpudWxsLCJUaXRsZSI6IkNsYXJvIFZPRC1JUCBEVEgiLCJOb3RlIjpudWxsLCJIeXBlcmxpbmsiOm51bGwsIklzQ2hhbmdlZCI6ZmFsc2UsIklzTmV3IjpmYWxzZX0seyIkaWQiOiIxMzkiLCJEYXRlIjoiMjAxNy0wNy0yMVQyMzo1OTowMCIsIlN0eWxlIjp7IiRpZCI6IjE0MCIsIlNoYXBlIjoyLCJDb25uZWN0b3JNYXJnaW4iOnsiJHJlZiI6IjU0In0sIkNvbm5lY3RvclN0eWxlIjp7IiRpZCI6IjE0MSIsIkxpbmVDb2xvciI6eyIkaWQiOiIxNDIiLCIkdHlwZSI6Ik5MUkUuQ29tbW9uLkRvbS5Tb2xpZENvbG9yQnJ1c2gsIE5MUkUuQ29tbW9uIiwiQ29sb3IiOnsiJGlkIjoiMTQzIiwiQSI6MTI3LCJSIjoyNiwiRyI6MTcwLCJCIjo2Nn19LCJMaW5lV2VpZ2h0IjoxLjAsIkxpbmVUeXBlIjowLCJQYXJlbnRTdHlsZSI6eyIkcmVmIjoiNTUifX0sIklzQmVsb3dUaW1lYmFuZCI6ZmFsc2UsIkhpZGVEYXRlIjpmYWxzZSwiU2hhcGVTaXplIjoxLCJTcGFjaW5nIjoxLjAsIlBhZGRpbmciOnsiJHJlZiI6IjU4In0sIlNoYXBlU3R5bGUiOnsiJGlkIjoiMTQ0IiwiTWFyZ2luIjp7IiRyZWYiOiI2MCJ9LCJQYWRkaW5nIjp7IiRyZWYiOiI2MSJ9LCJCYWNrZ3JvdW5kIjp7IiRpZCI6IjE0NSIsIkNvbG9yIjp7IiRpZCI6IjE0NiIsIkEiOjI1NSwiUiI6MjYsIkciOjE3MCwiQiI6NjZ9fSwiSXNWaXNpYmxlIjp0cnVlLCJXaWR0aCI6MTguMCwiSGVpZ2h0IjoyMC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1MCIsIkxpbmVDb2xvciI6bnVsbCwiTGluZVdlaWdodCI6MC4wLCJMaW5lVHlwZSI6MCwiUGFyZW50U3R5bGUiOm51bGx9LCJQYXJlbnRTdHlsZSI6eyIkcmVmIjoiNjUifX0sIkRhdGVTdHlsZSI6eyIkaWQiOiIxNTEiLCJGb250U2V0dGluZ3MiOnsiJGlkIjoiMTU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jFkMDI3MWYtOTA0OS00NzFhLTg0MTItZTAwY2VjMDYwYmI1IiwiSW1wb3J0SWQiOm51bGwsIlRpdGxlIjoiTXVsdGkgSW50ZXJuZXQgQ2xhcm8gNVAiLCJOb3RlIjpudWxsLCJIeXBlcmxpbmsiOm51bGwsIklzQ2hhbmdlZCI6ZmFsc2UsIklzTmV3IjpmYWxzZX0seyIkaWQiOiIxNTQiLCJEYXRlIjoiMjAxNy0wNy0yOF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yNiwiRyI6MTcwLCJCIjo2Nn19LCJMaW5lV2VpZ2h0IjoxLjAsIkxpbmVUeXBlIjowLCJQYXJlbnRTdHlsZSI6eyIkcmVmIjoiNTUifX0sIklzQmVsb3dUaW1lYmFuZCI6ZmFsc2UsIkhpZGVEYXRlIjpmYWxzZSwiU2hhcGVTaXplIjoxLCJTcGFjaW5nIjoxLjAsIlBhZGRpbmciOnsiJHJlZiI6IjU4In0sIlNoYXBlU3R5bGUiOnsiJGlkIjoiMTU5IiwiTWFyZ2luIjp7IiRyZWYiOiI2MCJ9LCJQYWRkaW5nIjp7IiRyZWYiOiI2MSJ9LCJCYWNrZ3JvdW5kIjp7IiRpZCI6IjE2MCIsIkNvbG9yIjp7IiRpZCI6IjE2MSIsIkEiOjI1NSwiUiI6MjYsIkciOjE3MCwiQiI6NjZ9fSwiSXNWaXNpYmxlIjp0cnVlLCJXaWR0aCI6MTguMCwiSGVpZ2h0IjoyMC4wLCJCb3JkZXJTdHlsZSI6eyIkaWQiOiIxNjIiLCJMaW5lQ29sb3IiOnsiJHJlZiI6IjYzIn0sIkxpbmVXZWlnaHQiOjAuMCwiTGluZVR5cGUiOjAsIlBhcmVudFN0eWxlIjp7IiRyZWYiOiI2MiJ9fSwiUGFyZW50U3R5bGUiOnsiJHJlZiI6IjU5In19LCJUaXRsZVN0eWxlIjp7IiRpZCI6IjE2MyIsIkZvbnRTZXR0aW5ncyI6eyIkaWQiOiIxN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SIsIkxpbmVDb2xvciI6bnVsbCwiTGluZVdlaWdodCI6MC4wLCJMaW5lVHlwZSI6MCwiUGFyZW50U3R5bGUiOm51bGx9LCJQYXJlbnRTdHlsZSI6eyIkcmVmIjoiNjUifX0sIkRhdGVTdHlsZSI6eyIkaWQiOiIxNjYiLCJGb250U2V0dGluZ3MiOnsiJGlkIjoiMTY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2VkOTM2ZDQtZmRlZC00ZGRiLWFkOWEtZTRlY2UyMDJkZTJlIiwiSW1wb3J0SWQiOm51bGwsIlRpdGxlIjoiUmVzb2x1w6fDo28gQW5hdGVsIDYzMiIsIk5vdGUiOm51bGwsIkh5cGVybGluayI6bnVsbCwiSXNDaGFuZ2VkIjpmYWxzZSwiSXNOZXciOmZhbHNlfSx7IiRpZCI6IjE2OSIsIkRhdGUiOiIyMDE3LTA3LTI4VDIzOjU5OjAwIiwiU3R5bGUiOnsiJGlkIjoiMTcwIiwiU2hhcGUiOjIsIkNvbm5lY3Rvck1hcmdpbiI6eyIkcmVmIjoiNTQifSwiQ29ubmVjdG9yU3R5bGUiOnsiJGlkIjoiMTcxIiwiTGluZUNvbG9yIjp7IiRpZCI6IjE3MiIsIiR0eXBlIjoiTkxSRS5Db21tb24uRG9tLlNvbGlkQ29sb3JCcnVzaCwgTkxSRS5Db21tb24iLCJDb2xvciI6eyIkaWQiOiIxNzMiLCJBIjoxMjcsIlIiOjI2LCJHIjoxNzAsIkIiOjY2fX0sIkxpbmVXZWlnaHQiOjEuMCwiTGluZVR5cGUiOjAsIlBhcmVudFN0eWxlIjp7IiRyZWYiOiI1NSJ9fSwiSXNCZWxvd1RpbWViYW5kIjpmYWxzZSwiSGlkZURhdGUiOmZhbHNlLCJTaGFwZVNpemUiOjEsIlNwYWNpbmciOjEuMCwiUGFkZGluZyI6eyIkcmVmIjoiNTgifSwiU2hhcGVTdHlsZSI6eyIkaWQiOiIxNzQiLCJNYXJnaW4iOnsiJHJlZiI6IjYwIn0sIlBhZGRpbmciOnsiJHJlZiI6IjYxIn0sIkJhY2tncm91bmQiOnsiJGlkIjoiMTc1IiwiQ29sb3IiOnsiJGlkIjoiMTc2IiwiQSI6MjU1LCJSIjoyNiwiRyI6MTcwLCJCIjo2Nn19LCJJc1Zpc2libGUiOnRydWUsIldpZHRoIjoxOC4wLCJIZWlnaHQiOjIwLjAsIkJvcmRlclN0eWxlIjp7IiRpZCI6IjE3NyIsIkxpbmVDb2xvciI6eyIkcmVmIjoiNjMifSwiTGluZVdlaWdodCI6MC4wLCJMaW5lVHlwZSI6MCwiUGFyZW50U3R5bGUiOnsiJHJlZiI6IjYyIn19LCJQYXJlbnRTdHlsZSI6eyIkcmVmIjoiNTkifX0sIlRpdGxlU3R5bGUiOnsiJGlkIjoiMTc4IiwiRm9udFNldHRpbmdzIjp7IiRpZCI6IjE3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1ZjMzYzQ5MC01OTNhLTRlZGMtYjU4Yi1mNzk0ZWY1ZGZjMDciLCJJbXBvcnRJZCI6bnVsbCwiVGl0bGUiOiJQbGF5Ym9vayAtIEYyIiwiTm90ZSI6bnVsbCwiSHlwZXJsaW5rIjpudWxsLCJJc0NoYW5nZWQiOmZhbHNlLCJJc05ldyI6ZmFsc2V9LHsiJGlkIjoiMTg0IiwiRGF0ZSI6IjIwMTctMDgtMDRUMjM6NTk6MDAiLCJTdHlsZSI6eyIkaWQiOiIxODUiLCJTaGFwZSI6MiwiQ29ubmVjdG9yTWFyZ2luIjp7IiRyZWYiOiI1NCJ9LCJDb25uZWN0b3JTdHlsZSI6eyIkaWQiOiIxODYiLCJMaW5lQ29sb3IiOnsiJGlkIjoiMTg3IiwiJHR5cGUiOiJOTFJFLkNvbW1vbi5Eb20uU29saWRDb2xvckJydXNoLCBOTFJFLkNvbW1vbiIsIkNvbG9yIjp7IiRpZCI6IjE4OCIsIkEiOjEyNywiUiI6MjYsIkciOjE3MCwiQiI6NjZ9fSwiTGluZVdlaWdodCI6MS4wLCJMaW5lVHlwZSI6MCwiUGFyZW50U3R5bGUiOnsiJHJlZiI6IjU1In19LCJJc0JlbG93VGltZWJhbmQiOmZhbHNlLCJIaWRlRGF0ZSI6ZmFsc2UsIlNoYXBlU2l6ZSI6MSwiU3BhY2luZyI6MS4wLCJQYWRkaW5nIjp7IiRyZWYiOiI1OCJ9LCJTaGFwZVN0eWxlIjp7IiRpZCI6IjE4OSIsIk1hcmdpbiI6eyIkcmVmIjoiNjAifSwiUGFkZGluZyI6eyIkcmVmIjoiNjEifSwiQmFja2dyb3VuZCI6eyIkaWQiOiIxOTAiLCJDb2xvciI6eyIkaWQiOiIxOTEiLCJBIjoyNTUsIlIiOjI2LCJHIjoxNzAsIkIiOjY2fX0sIklzVmlzaWJsZSI6dHJ1ZSwiV2lkdGgiOjE4LjAsIkhlaWdodCI6MjA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UiLCJMaW5lQ29sb3IiOm51bGwsIkxpbmVXZWlnaHQiOjAuMCwiTGluZVR5cGUiOjAsIlBhcmVudFN0eWxlIjpudWxsfSwiUGFyZW50U3R5bGUiOnsiJHJlZiI6IjY1In19LCJEYXRlU3R5bGUiOnsiJGlkIjoiMTk2IiwiRm9udFNldHRpbmdzIjp7IiRpZCI6IjE5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ZkODNkM2I3LWU5NjgtNGM0YS05ZjYzLWE3Y2JkMmFjZjc3MSIsIkltcG9ydElkIjpudWxsLCJUaXRsZSI6IkF1dG9tYXRpemHDp8OjbyBGbHV4byBNaWdyYcOnw6NvIFByw6ktQ29udHJvbGUiLCJOb3RlIjpudWxsLCJIeXBlcmxpbmsiOm51bGwsIklzQ2hhbmdlZCI6ZmFsc2UsIklzTmV3IjpmYWxzZX0seyIkaWQiOiIxOTkiLCJEYXRlIjoiMjAxNy0wOC0wNFQyMzo1OTowMCIsIlN0eWxlIjp7IiRpZCI6IjIwMCIsIlNoYXBlIjoyLCJDb25uZWN0b3JNYXJnaW4iOnsiJHJlZiI6IjU0In0sIkNvbm5lY3RvclN0eWxlIjp7IiRpZCI6IjIwMSIsIkxpbmVDb2xvciI6eyIkaWQiOiIyMDIiLCIkdHlwZSI6Ik5MUkUuQ29tbW9uLkRvbS5Tb2xpZENvbG9yQnJ1c2gsIE5MUkUuQ29tbW9uIiwiQ29sb3IiOnsiJGlkIjoiMjAzIiwiQSI6MTI3LCJSIjoyNiwiRyI6MTcwLCJCIjo2Nn19LCJMaW5lV2VpZ2h0IjoxLjAsIkxpbmVUeXBlIjowLCJQYXJlbnRTdHlsZSI6eyIkcmVmIjoiNTUifX0sIklzQmVsb3dUaW1lYmFuZCI6ZmFsc2UsIkhpZGVEYXRlIjpmYWxzZSwiU2hhcGVTaXplIjoxLCJTcGFjaW5nIjoxLjAsIlBhZGRpbmciOnsiJHJlZiI6IjU4In0sIlNoYXBlU3R5bGUiOnsiJGlkIjoiMjA0IiwiTWFyZ2luIjp7IiRyZWYiOiI2MCJ9LCJQYWRkaW5nIjp7IiRyZWYiOiI2MSJ9LCJCYWNrZ3JvdW5kIjp7IiRpZCI6IjIwNSIsIkNvbG9yIjp7IiRpZCI6IjIwNiIsIkEiOjI1NSwiUiI6MjYsIkciOjE3MCwiQiI6NjZ9fSwiSXNWaXNpYmxlIjp0cnVlLCJXaWR0aCI6MTguMCwiSGVpZ2h0IjoyMC4wLCJCb3JkZXJTdHlsZSI6eyIkaWQiOiIyMDciLCJMaW5lQ29sb3IiOnsiJHJlZiI6IjYzIn0sIkxpbmVXZWlnaHQiOjAuMCwiTGluZVR5cGUiOjAsIlBhcmVudFN0eWxlIjp7IiRyZWYiOiI2MiJ9fSwiUGFyZW50U3R5bGUiOnsiJHJlZiI6IjU5In19LCJUaXRsZVN0eWxlIjp7IiRpZCI6IjIwOCIsIkZvbnRTZXR0aW5ncyI6eyIkaWQiOiIyM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MCIsIkxpbmVDb2xvciI6bnVsbCwiTGluZVdlaWdodCI6MC4wLCJMaW5lVHlwZSI6MCwiUGFyZW50U3R5bGUiOm51bGx9LCJQYXJlbnRTdHlsZSI6eyIkcmVmIjoiNjUifX0sIkRhdGVTdHlsZSI6eyIkaWQiOiIyMTEiLCJGb250U2V0dGluZ3MiOnsiJGlkIjoiMjE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NTY5ZmQ3MmYtYjBkMy00MmJjLWEyNGItODEwYjEzMGRlYjE3IiwiSW1wb3J0SWQiOm51bGwsIlRpdGxlIjoiTXVsdGEgU2VydmnDp29zIiwiTm90ZSI6bnVsbCwiSHlwZXJsaW5rIjpudWxsLCJJc0NoYW5nZWQiOmZhbHNlLCJJc05ldyI6ZmFsc2V9XSwiVGFza3MiOltdLCJNc1Byb2plY3RJdGVtc1RyZWUiOnsiJGlkIjoiMjE0IiwiUm9vdCI6eyJJbXBvcnRJZCI6bnVsbCwiSXNJbXBvcnRlZCI6ZmFsc2UsIkNoaWxkcmVuIjpbXX19LCJNZXRhZGF0YSI6eyIkaWQiOiIyMTUifSwiU2V0dGluZ3MiOnsiJGlkIjoiMjE2IiwiSW1wYU9wdGlvbnMiOnsiJGlkIjoiMjE3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jE4IiwiVXNlVGltZSI6ZmFsc2UsIldvcmtEYXlTdGFydCI6IjAwOjAwOjAwIiwiV29ya0RheUVuZCI6IjIzOjU5OjAwIn19"/>
  <p:tag name="__MASTER" val="__part_0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Jefferson Affonso</dc:creator>
  <cp:lastModifiedBy>Jefferson Affonso</cp:lastModifiedBy>
  <cp:revision>1</cp:revision>
  <dcterms:created xsi:type="dcterms:W3CDTF">2017-11-03T01:55:24Z</dcterms:created>
  <dcterms:modified xsi:type="dcterms:W3CDTF">2017-11-03T01:56:05Z</dcterms:modified>
</cp:coreProperties>
</file>